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0.xml" ContentType="application/inkml+xml"/>
  <Override PartName="/ppt/notesSlides/notesSlide14.xml" ContentType="application/vnd.openxmlformats-officedocument.presentationml.notesSlide+xml"/>
  <Override PartName="/ppt/ink/ink31.xml" ContentType="application/inkml+xml"/>
  <Override PartName="/ppt/notesSlides/notesSlide15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5" r:id="rId3"/>
    <p:sldId id="306" r:id="rId4"/>
    <p:sldId id="333" r:id="rId5"/>
    <p:sldId id="328" r:id="rId6"/>
    <p:sldId id="329" r:id="rId7"/>
    <p:sldId id="330" r:id="rId8"/>
    <p:sldId id="331" r:id="rId9"/>
    <p:sldId id="337" r:id="rId10"/>
    <p:sldId id="332" r:id="rId11"/>
    <p:sldId id="334" r:id="rId12"/>
    <p:sldId id="335" r:id="rId13"/>
    <p:sldId id="336" r:id="rId14"/>
    <p:sldId id="347" r:id="rId15"/>
    <p:sldId id="343" r:id="rId16"/>
    <p:sldId id="348" r:id="rId17"/>
    <p:sldId id="345" r:id="rId18"/>
    <p:sldId id="338" r:id="rId19"/>
    <p:sldId id="339" r:id="rId20"/>
    <p:sldId id="340" r:id="rId21"/>
    <p:sldId id="350" r:id="rId22"/>
    <p:sldId id="349" r:id="rId23"/>
    <p:sldId id="341" r:id="rId24"/>
    <p:sldId id="342" r:id="rId25"/>
    <p:sldId id="34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CC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5878" autoAdjust="0"/>
  </p:normalViewPr>
  <p:slideViewPr>
    <p:cSldViewPr snapToGrid="0">
      <p:cViewPr varScale="1">
        <p:scale>
          <a:sx n="109" d="100"/>
          <a:sy n="109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12.5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1054 3169 0 0,'0'-11'48'0'0,"1"-10"125"0"0,2-1-1 0 0,0 1 0 0 0,1 0 0 0 0,1 0 0 0 0,1 1 0 0 0,1 0 0 0 0,1 0 0 0 0,0 0 0 0 0,2 1 0 0 0,20-32 1 0 0,10-6 362 0 0,92-105 0 0 0,-56 84-446 0 0,3 4-1 0 0,3 2 0 0 0,4 5 0 0 0,2 3 0 0 0,3 4 0 0 0,186-91 0 0 0,-377 162 2684 0 0,-135 36-2679 0 0,354-56-341 0 0,96-40 211 0 0,-214 49 37 0 0,0 0 0 0 0,0-1 0 0 0,0 1 0 0 0,0 0 0 0 0,0 0 0 0 0,0 0 0 0 0,-1-1 0 0 0,1 1 0 0 0,0 0 0 0 0,0 0 0 0 0,0 0 0 0 0,0 1 0 0 0,0-1 0 0 0,0 0 0 0 0,0 0 1 0 0,0 1-1 0 0,0-1 0 0 0,0 0 0 0 0,0 1 0 0 0,0-1 0 0 0,-1 1 0 0 0,1-1 0 0 0,0 1 0 0 0,0-1 0 0 0,0 1 0 0 0,-1-1 0 0 0,1 1 0 0 0,0 0 0 0 0,-1 0 0 0 0,1-1 0 0 0,-1 1 0 0 0,1 0 1 0 0,0 0-1 0 0,-1 0 0 0 0,0 0 0 0 0,1-1 0 0 0,-1 1 0 0 0,0 0 0 0 0,1 0 0 0 0,-1 0 0 0 0,0 0 0 0 0,0 0 0 0 0,0 0 0 0 0,0 0 0 0 0,0 0 0 0 0,0 0 0 0 0,0 0 0 0 0,0 0 0 0 0,0 0 1 0 0,0 0-1 0 0,-1 0 0 0 0,1 0 0 0 0,0 0 0 0 0,-1-1 0 0 0,1 1 0 0 0,-1 1 0 0 0,-3 12 111 0 0,-1 0-1 0 0,-1 0 1 0 0,-8 15 0 0 0,4-7-29 0 0,6-10-5 0 0,2-7-22 0 0,1 1 1 0 0,-1-1 0 0 0,0 0 0 0 0,0 0-1 0 0,-1 0 1 0 0,0 0 0 0 0,-3 5 990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9.2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626 0 1008 0 0,'0'0'1308'0'0,"-2"15"765"0"0,-12 21-1586 0 0,-2 0 1 0 0,-20 33-1 0 0,14-27-274 0 0,-10 19 148 0 0,-150 282 1236 0 0,-27-17 95 0 0,201-313-1487 0 0,-1-1-1 0 0,-1 0 1 0 0,0-1 0 0 0,0 0 0 0 0,-1-1 0 0 0,-1 0 0 0 0,0 0-1 0 0,-17 10 1 0 0,28-20-165 0 0,15-22-5700 0 0,13-6 3978 0 0,-20 21 1026 0 0,29-26-2943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2:03.9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2305 0 0,'0'0'958'0'0,"0"0"-925"0"0,0 0-1 0 0,0 0 1 0 0,0 1 0 0 0,0-1 0 0 0,0 0-1 0 0,0 0 1 0 0,0 0 0 0 0,0 0-1 0 0,0 0 1 0 0,-1 0 0 0 0,1 1 0 0 0,0-1-1 0 0,0 0 1 0 0,0 0 0 0 0,0 0 0 0 0,0 0-1 0 0,0 0 1 0 0,0 1 0 0 0,0-1 0 0 0,0 0-1 0 0,0 0 1 0 0,1 0 0 0 0,-1 0 0 0 0,0 0-1 0 0,0 1 1 0 0,0-1 0 0 0,0 0 0 0 0,0 0-1 0 0,0 0 1 0 0,0 0 0 0 0,0 0-1 0 0,0 0 1 0 0,0 1 0 0 0,0-1 0 0 0,1 0-1 0 0,-1 0 1 0 0,0 0 0 0 0,0 0 0 0 0,0 0-1 0 0,0 0 1 0 0,0 0 0 0 0,0 0 0 0 0,1 0-1 0 0,-1 0 1 0 0,0 0 0 0 0,0 0 0 0 0,0 0-1 0 0,0 0 1 0 0,0 0 0 0 0,0 1 0 0 0,1-1-1 0 0,-1 0 1 0 0,0 0 0 0 0,0-1-1 0 0,0 1 1 0 0,0 0 0 0 0,0 0 0 0 0,1 0-1 0 0,-1 0 1 0 0,0 0 0 0 0,0 0 0 0 0,0 0-1 0 0,0 0 1 0 0,0 0 0 0 0,1 0 0 0 0,-1 0-1 0 0,0 0 1 0 0,0 0 0 0 0,0-1 0 0 0,58 630 2821 0 0,-49 9-141 0 0,-9-617-2542 0 0,0-20-43 0 0,1-24-1485 0 0,-1 1 5 0 0,-1-1 0 0 0,-1 1 0 0 0,-9-43-1 0 0,-2 10-1525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2:07.0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499 87 960 0 0,'-5'-3'4425'0'0,"-17"6"-2965"0"0,-20 11-1771 0 0,3 4 534 0 0,-2-1 0 0 0,0-2 0 0 0,0-2 1 0 0,-2-1-1 0 0,1-3 0 0 0,-1-1 0 0 0,-1-2 0 0 0,-51 0 1 0 0,94-6-230 0 0,81-10-266 0 0,-56-1 261 0 0,0-1-1 0 0,-1 0 0 0 0,0-2 1 0 0,-1 0-1 0 0,-1-2 1 0 0,0-1-1 0 0,29-29 0 0 0,9-6-114 0 0,-135 109 1017 0 0,-114 65 0 0 0,173-112-876 0 0,13-6-7 0 0,-1-1-1 0 0,0 0 0 0 0,0 0 1 0 0,0 0-1 0 0,0-1 0 0 0,-1 0 1 0 0,1 0-1 0 0,-1 0 0 0 0,-8 1 1 0 0,21 13-270 0 0,11-2 251 0 0,0-2-1 0 0,0 0 1 0 0,1-1 0 0 0,1-1-1 0 0,-1-1 1 0 0,2-1 0 0 0,36 10-1 0 0,-40-9-262 0 0,-5-4-5169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1:51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3401 2721 0 0,'0'0'851'0'0,"34"-66"-328"0"0,108-216-155 0 0,-96 194 72 0 0,58-83 0 0 0,-60 103-103 0 0,362-541 1411 0 0,-266 421-1267 0 0,181-188 1 0 0,-218 273-358 0 0,188-142 1 0 0,141-55 178 0 0,-279 208 11 0 0,265-117 1 0 0,185-27 171 0 0,164 31 199 0 0,-564 159-524 0 0,-14 12 160 0 0,237-13 0 0 0,-262 32-240 0 0,500-6 620 0 0,-637 22-698 0 0,15 1 50 0 0,0 2-1 0 0,59 14 1 0 0,-19-2 18 0 0,46 5 217 0 0,-2 6-1 0 0,-2 5 1 0 0,224 90-1 0 0,111 103-135 0 0,-143-66-34 0 0,-230-113-91 0 0,153 111 1 0 0,-44-25-86 0 0,-179-120 68 0 0,-1 0 0 0 0,-1 0 0 0 0,0 1 1 0 0,-1 1-1 0 0,0 0 0 0 0,12 19 0 0 0,39 40 12 0 0,108 110 31 0 0,-1-3-12 0 0,-146-153-42 0 0,0 1 1 0 0,32 50-1 0 0,23 27 104 0 0,-50-68-44 0 0,-1 2 0 0 0,42 73-1 0 0,-54-83-12 0 0,5 12-28 0 0,20 51 1 0 0,0 3-8 0 0,-26-60-39 0 0,-12-25 42 0 0,0-1 1 0 0,0 1-1 0 0,1-1 1 0 0,1 0-1 0 0,-1-1 1 0 0,1 1-1 0 0,12 12 1 0 0,-12-10 515 0 0,-19-12-414 0 0,-22-12-253 0 0,-56-43-49 0 0,-20-9 15 0 0,110 64 219 0 0,6 2-162 0 0,-1-1 103 0 0,1 1 1 0 0,-1 1 0 0 0,1-1 0 0 0,-1 0-1 0 0,1 1 1 0 0,-1 0 0 0 0,0 0 0 0 0,0 0-1 0 0,0 1 1 0 0,5 3 0 0 0,41 36-144 0 0,-37-31 140 0 0,19 21 36 0 0,-24-23-11 0 0,0 0 0 0 0,1-1 0 0 0,0 0 0 0 0,0 0 0 0 0,18 10 0 0 0,-26-18 77 0 0,0-1-150 0 0,0 0 65 0 0,0 1-1 0 0,0-1 1 0 0,0 0-1 0 0,0 0 1 0 0,-1 0-1 0 0,1 0 1 0 0,0-1-1 0 0,0 1 1 0 0,-1 0-1 0 0,1 0 1 0 0,-1 0-1 0 0,1-1 1 0 0,-1 1-1 0 0,1 0 1 0 0,-1 0-1 0 0,0-1 1 0 0,1 1-1 0 0,-1 0 1 0 0,0-1-1 0 0,0 1 1 0 0,0-2-1 0 0,1-4-24 0 0,9-52 7 0 0,-3 0 1 0 0,-3 0 0 0 0,-3-85-1 0 0,-2 82-2 0 0,1 62 201 0 0,-7-11-3196 0 0,-12-7-1398 0 0,1-4-2292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18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0 638 1345 0 0,'17'6'3353'0'0,"87"22"-3297"0"0,-18-6-7 0 0,0 3 0 0 0,138 62 0 0 0,102 82 128 0 0,110 50 300 0 0,-423-213-482 0 0,-3-2 14 0 0,1 0 0 0 0,-1 1 1 0 0,0 0-1 0 0,0 1 0 0 0,13 10 0 0 0,-22-15 159 0 0,-1-8-98 0 0,-2-60-45 0 0,0 41-17 0 0,1 1 1 0 0,1-1-1 0 0,1 0 0 0 0,1 1 0 0 0,2-1 0 0 0,0 1 0 0 0,9-27 0 0 0,0 18-15 0 0,2 1-1 0 0,1 0 0 0 0,2 1 1 0 0,1 1-1 0 0,1 0 0 0 0,2 2 1 0 0,50-53-1 0 0,-56 70 74 0 0,9-8-129 0 0,-25 20 76 0 0,0-1 0 0 0,1 1 0 0 0,-1-1 0 0 0,0 1-1 0 0,0-1 1 0 0,1 0 0 0 0,-1 1 0 0 0,0-1 0 0 0,0 1 0 0 0,0-1 0 0 0,0 1 0 0 0,0-1 0 0 0,0 0 0 0 0,0 1 0 0 0,0-1-1 0 0,0 0 1 0 0,0 1 0 0 0,0-1 0 0 0,0 1 0 0 0,0-1 0 0 0,0 1 0 0 0,0-1 0 0 0,-1 0 0 0 0,1 1 0 0 0,0-1 0 0 0,0 1-1 0 0,-1-1 1 0 0,1 1 0 0 0,0-1 0 0 0,-1 1 0 0 0,1-1 0 0 0,-1 1 0 0 0,1-1 0 0 0,-1 1 0 0 0,1 0 0 0 0,-1-1 0 0 0,1 1-1 0 0,-1 0 1 0 0,1-1 0 0 0,-1 1 0 0 0,1 0 0 0 0,-1 0 0 0 0,0-1 0 0 0,-77-41 285 0 0,59 33-295 0 0,-1 0 0 0 0,1-2-1 0 0,1 0 1 0 0,0-1 0 0 0,1-1 0 0 0,0 0-1 0 0,1-1 1 0 0,-17-20 0 0 0,31 31-4 0 0,0-1-1 0 0,0 1 1 0 0,1-1 0 0 0,-1 0-1 0 0,1 1 1 0 0,0-1 0 0 0,0 0 0 0 0,0 0-1 0 0,1 0 1 0 0,-1 0 0 0 0,1 0 0 0 0,0 0-1 0 0,0 0 1 0 0,0 0 0 0 0,1 0 0 0 0,1-6-1 0 0,-1 4 8 0 0,0-1-1 0 0,1 1 0 0 0,1 0 1 0 0,-1-1-1 0 0,1 1 0 0 0,0 0 1 0 0,0 0-1 0 0,8-10 0 0 0,4-1-5 0 0,0 2 0 0 0,2-1-1 0 0,0 2 1 0 0,0 0-1 0 0,2 1 1 0 0,-1 1 0 0 0,2 0-1 0 0,-1 2 1 0 0,2 0-1 0 0,-1 1 1 0 0,1 1 0 0 0,30-6-1 0 0,51-28-252 0 0,-91 40 217 0 0,0 0-1 0 0,1 0 1 0 0,-1 1 0 0 0,12 0 0 0 0,25-3 89 0 0,-14-2-81 0 0,64-3 0 0 0,-96 9 212 0 0,-6-3 320 0 0,-41-8-478 0 0,-1 2 0 0 0,0 2 0 0 0,0 2 0 0 0,-85 2 0 0 0,-190 29-5 0 0,289-23 1 0 0,-51 5-21 0 0,32-4 3 0 0,1 2 1 0 0,-1 3-1 0 0,-54 15 1 0 0,17 7-58 0 0,-95 48-1 0 0,128-55 96 0 0,38-18-55 0 0,1 1 0 0 0,0 1 1 0 0,0 1-1 0 0,0 0 0 0 0,1 1 0 0 0,-26 22 0 0 0,-69 75 6 0 0,-47 62 4 0 0,104-91 8 0 0,52-78-63 0 0,1 1 1 0 0,-1 0-1 0 0,1-1 1 0 0,-1 1-1 0 0,1 0 1 0 0,-1-1-1 0 0,1 1 1 0 0,0 0-1 0 0,-1-1 1 0 0,1 1-1 0 0,0 0 1 0 0,0 0-1 0 0,-1-1 1 0 0,1 1-1 0 0,0 0 1 0 0,0 0-1 0 0,0 0 1 0 0,0-1-1 0 0,0 1 1 0 0,0 0-1 0 0,0 0 1 0 0,0 0-1 0 0,1-1 1 0 0,-1 1-1 0 0,0 0 1 0 0,0 0-1 0 0,1-1 1 0 0,-1 1-1 0 0,0 0 1 0 0,1 0-1 0 0,-1-1 1 0 0,1 1-1 0 0,-1 0 1 0 0,1 0 0 0 0,23 18-1458 0 0,-3-12 325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0.2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166 0 960 0 0,'0'0'302'0'0,"-15"7"1848"0"0,15-7-2149 0 0,-36 22 292 0 0,2 2 0 0 0,-45 39 1 0 0,78-62-94 0 0,1 2-197 0 0,0-1 0 0 0,0 1 0 0 0,0 0 1 0 0,0-1-1 0 0,0 1 0 0 0,1-1 0 0 0,0 1 0 0 0,-1 0 1 0 0,1-1-1 0 0,0 1 0 0 0,0-1 0 0 0,0 0 1 0 0,1 1-1 0 0,-1-1 0 0 0,0 0 0 0 0,1 0 0 0 0,0 1 1 0 0,3 2-1 0 0,1-1 7 0 0,1 1 0 0 0,-1-2 1 0 0,1 1-1 0 0,0-1 0 0 0,12 4 0 0 0,-18-7-10 0 0,34 16 30 0 0,-1 1-1 0 0,34 24 0 0 0,-7-6-29 0 0,50 33-34 0 0,-106-65 33 0 0,0-1 0 0 0,0 0 0 0 0,0 0 0 0 0,0-1-1 0 0,0 1 1 0 0,0-1 0 0 0,1 0 0 0 0,-1-1 0 0 0,0 1 0 0 0,1-1 0 0 0,-1 0 0 0 0,1 0 0 0 0,-1-1 0 0 0,6-1 0 0 0,9-2-6 0 0,0-1 1 0 0,26-10 0 0 0,-26 8 6 0 0,20-5 4 0 0,0 2 1 0 0,0 1-1 0 0,76-5 0 0 0,128 9 152 0 0,-174 6 18 0 0,-16 5-19 0 0,-54-48-553 0 0,-3 33 406 0 0,1 0 0 0 0,-1 1 0 0 0,0-1 0 0 0,0 1 0 0 0,-1 0 0 0 0,-1 0 0 0 0,1 0 0 0 0,-1 0 1 0 0,0 1-1 0 0,-8-8 0 0 0,1 0 1 0 0,-1 1 0 0 0,-1 1 0 0 0,-27-22 1 0 0,23 24-10 0 0,-1 0 1 0 0,0 1 0 0 0,0 1-1 0 0,-1 1 1 0 0,0 1 0 0 0,-1 1-1 0 0,1 0 1 0 0,-1 2 0 0 0,-30-3-1 0 0,-27 1 199 0 0,-96 4-1 0 0,90 4 370 0 0,-45-2 968 0 0,129 0-1530 0 0,20 0-1957 0 0,9 0 711 0 0,6 0 528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1.3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1361 0 0,'0'0'32'0'0,"4"0"-19"0"0,0 1 63 0 0,-1 0 0 0 0,1 1 0 0 0,0-1 0 0 0,0 1 1 0 0,-1 0-1 0 0,1 0 0 0 0,-1 0 0 0 0,0 1 0 0 0,0-1 0 0 0,0 1 0 0 0,0-1 0 0 0,0 1 1 0 0,0 0-1 0 0,4 6 0 0 0,37 56 560 0 0,-35-50-728 0 0,72 129 495 0 0,-80-142-394 0 0,0-1 1 0 0,0 0-1 0 0,0 1 1 0 0,1-1-1 0 0,-1 0 1 0 0,1 0-1 0 0,-1 0 1 0 0,1 0-1 0 0,-1 0 1 0 0,1 0-1 0 0,-1 0 1 0 0,1 0-1 0 0,0 0 1 0 0,0-1-1 0 0,-1 1 1 0 0,1-1-1 0 0,0 0 1 0 0,0 1-1 0 0,0-1 1 0 0,0 0-1 0 0,1 0 1 0 0,51-1 40 0 0,-33 0 67 0 0,10 1 26 0 0,192 9 557 0 0,-171-5-692 0 0,-51-4 8 0 0,8-12-117 0 0,-9 6 102 0 0,0-1 1 0 0,-1 0-1 0 0,0 1 0 0 0,0-1 1 0 0,0 1-1 0 0,-1-1 0 0 0,0 1 1 0 0,0-1-1 0 0,-1 1 1 0 0,-5-11-1 0 0,1 7 17 0 0,0 1 1 0 0,0 0-1 0 0,-1 0 0 0 0,-1 1 1 0 0,-14-12-1 0 0,9 9 19 0 0,-1 1 0 0 0,-1 0 0 0 0,1 1 1 0 0,-2 1-1 0 0,1 0 0 0 0,-1 2 0 0 0,0 0 0 0 0,-35-8 0 0 0,-11 3 434 0 0,-77-3 1 0 0,75 8 436 0 0,63 6-1058 0 0,-4 0 793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2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0 124 1569 0 0,'0'0'2009'0'0,"11"0"-2015"0"0,346 0 1119 0 0,-355 0-1087 0 0,-12-27 1242 0 0,0 14-1263 0 0,-2 0 0 0 0,1 1 0 0 0,-2 1 0 0 0,1 0 0 0 0,-1 0-1 0 0,-26-14 1 0 0,39 24-42 0 0,5 2 13 0 0,1 0 24 0 0,0 1 0 0 0,-1-1 1 0 0,1 1-1 0 0,-1 0 0 0 0,1 1 0 0 0,-1-1 0 0 0,0 1 0 0 0,9 7 0 0 0,42 34-22 0 0,-54-40 24 0 0,0-1 0 0 0,0 1 1 0 0,-1 0-1 0 0,1-1 1 0 0,-1 1-1 0 0,0 0 0 0 0,0 0 1 0 0,0 0-1 0 0,0 0 0 0 0,-1 0 1 0 0,0 0-1 0 0,0 0 0 0 0,-1 8 1 0 0,1-5 6 0 0,0 0 0 0 0,-1 0 0 0 0,0 1 1 0 0,0-1-1 0 0,-1 0 0 0 0,0-1 0 0 0,-4 10 0 0 0,2-10-11 0 0,-1 0 0 0 0,0 1-1 0 0,0-2 1 0 0,0 1-1 0 0,-7 5 1 0 0,6-7-43 0 0,1 1 0 0 0,0 0 0 0 0,0 0 1 0 0,1 1-1 0 0,-1-1 0 0 0,-3 8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9.1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2961 0 0,'0'0'2044'0'0,"0"9"-884"0"0,6 229 1245 0 0,-4 169-1541 0 0,-9-362-779 0 0,-3-106-5295 0 0,-4-106 2897 0 0,6 102 333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9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3 101 1313 0 0,'0'0'3967'0'0,"25"-16"-3295"0"0,83-47-149 0 0,-102 60-467 0 0,0 0 1 0 0,1 0-1 0 0,-1 1 1 0 0,1-1-1 0 0,-1 1 0 0 0,1 1 1 0 0,0-1-1 0 0,0 1 1 0 0,0 1-1 0 0,-1-1 0 0 0,1 1 1 0 0,13 1-1 0 0,0 0 131 0 0,-17-1-129 0 0,0 0 0 0 0,0 0 0 0 0,0 1 0 0 0,0-1 0 0 0,-1 1-1 0 0,1 0 1 0 0,0 0 0 0 0,0 0 0 0 0,-1 0 0 0 0,1 0-1 0 0,-1 0 1 0 0,1 1 0 0 0,-1-1 0 0 0,1 1 0 0 0,-1 0 0 0 0,0 0-1 0 0,0 0 1 0 0,3 3 0 0 0,-1 0 43 0 0,-1 0-1 0 0,1 0 1 0 0,-1 1-1 0 0,0-1 0 0 0,-1 1 1 0 0,1 0-1 0 0,-1 0 1 0 0,2 7-1 0 0,1 12 100 0 0,-1 0 0 0 0,-1 0 0 0 0,-1 33 0 0 0,-1-48-223 0 0,0 39 79 0 0,2 19 6 0 0,-7 72-1 0 0,3-121-50 0 0,-2 0-1 0 0,0 0 0 0 0,-1 0 1 0 0,-1-1-1 0 0,-1 1 0 0 0,0-1 1 0 0,-2 0-1 0 0,-14 26 0 0 0,21-42-36 0 0,0 1-1 0 0,-1-1 0 0 0,1 0 0 0 0,-1 1 1 0 0,0-1-1 0 0,0 0 0 0 0,0 0 1 0 0,0 0-1 0 0,0 0 0 0 0,0 0 0 0 0,0-1 1 0 0,-1 1-1 0 0,1-1 0 0 0,0 1 0 0 0,-1-1 1 0 0,0 0-1 0 0,1 0 0 0 0,-6 1 0 0 0,6-2-124 0 0,-1 0 1 0 0,0 0-1 0 0,1 0 0 0 0,-1-1 0 0 0,1 1 0 0 0,-1-1 0 0 0,0 0 0 0 0,1 1 0 0 0,0-1 0 0 0,-1-1 0 0 0,1 1 0 0 0,0 0 1 0 0,-1 0-1 0 0,1-1 0 0 0,0 1 0 0 0,-3-4 0 0 0,-7-7-666 0 0,0 0 1 0 0,1-2-1 0 0,1 1 0 0 0,-17-30 1 0 0,17 27 1127 0 0,-42-57-738 0 0,30 45 790 0 0,-22-38-1 0 0,44 65-292 0 0,0 1-1 0 0,-1-1 0 0 0,1 0 0 0 0,-1 0 0 0 0,1 0 0 0 0,0 0 1 0 0,-1 1-1 0 0,1-1 0 0 0,0 0 0 0 0,0 0 0 0 0,0 0 0 0 0,0 0 1 0 0,0 0-1 0 0,0 0 0 0 0,0 0 0 0 0,0 0 0 0 0,0 0 0 0 0,0 1 1 0 0,0-1-1 0 0,1 0 0 0 0,-1 0 0 0 0,0 0 0 0 0,1 0 0 0 0,-1 0 1 0 0,1 1-1 0 0,-1-1 0 0 0,1 0 0 0 0,-1 0 0 0 0,1 1 0 0 0,0-2 1 0 0,2 0 69 0 0,-1 0 1 0 0,1 0-1 0 0,0 0 1 0 0,0 0 0 0 0,0 1-1 0 0,0-1 1 0 0,0 1 0 0 0,6-2-1 0 0,10-2 120 0 0,-1 1 1 0 0,25-2-1 0 0,-36 5-254 0 0,4 0 38 0 0,-3-1-31 0 0,0 1 0 0 0,-1 0 0 0 0,1 1-1 0 0,0-1 1 0 0,0 1 0 0 0,0 1 0 0 0,0 0-1 0 0,11 2 1 0 0,-18-2-74 0 0,-1 1 1 0 0,1-1-1 0 0,-1 1 0 0 0,1 0 0 0 0,-1-1 1 0 0,1 1-1 0 0,-1-1 0 0 0,0 1 0 0 0,0 0 0 0 0,0-1 1 0 0,0 1-1 0 0,0-1 0 0 0,0 1 0 0 0,-1 0 1 0 0,1 1-1 0 0,-1 4-369 0 0,0 1 95 0 0,0 1 0 0 0,-1-1 0 0 0,0 1 0 0 0,0-1 1 0 0,-1 1-1 0 0,0-1 0 0 0,-1 0 0 0 0,0-1 0 0 0,0 1 0 0 0,0 0 0 0 0,-1-1 1 0 0,0 0-1 0 0,-1 0 0 0 0,1-1 0 0 0,-11 10 0 0 0,-13 10 1096 0 0,-1 0-1 0 0,-35 22 1 0 0,53-40-42 0 0,11-7-627 0 0,1-1 0 0 0,-1 0 0 0 0,1 0 0 0 0,-1 0 0 0 0,1 0 0 0 0,-1 1 0 0 0,1-1 0 0 0,-1 0 0 0 0,1 1 0 0 0,-1-1 0 0 0,1 0 0 0 0,-1 1 0 0 0,1-1 0 0 0,-1 0 0 0 0,1 1 0 0 0,0-1 0 0 0,-1 1 0 0 0,1-1 0 0 0,0 1 0 0 0,-1-1 0 0 0,1 1 0 0 0,0-1 0 0 0,0 1 0 0 0,0-1 0 0 0,-1 1 0 0 0,1-1 0 0 0,0 1 0 0 0,0-1 0 0 0,0 1 0 0 0,0-1 0 0 0,0 1 0 0 0,0 0 0 0 0,0-1 0 0 0,0 1 0 0 0,0-1 0 0 0,0 1 0 0 0,0-1 0 0 0,0 1 0 0 0,1 0 0 0 0,24 5 980 0 0,42-8-518 0 0,-65 2-431 0 0,14-3-68 0 0,0 0 0 0 0,0-1 0 0 0,0-1 0 0 0,0 0 0 0 0,0-1 0 0 0,-1-1 0 0 0,0 0-1 0 0,15-11 1 0 0,111-83-2153 0 0,-108 76-123 0 0,6-7-2677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14.4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1 395 2193 0 0,'0'-29'886'0'0,"4"19"-769"0"0,0 0 0 0 0,1 1 0 0 0,0-1 0 0 0,1 1 0 0 0,-1 0 0 0 0,9-8 0 0 0,2-6 62 0 0,15-27 60 0 0,-16 24-39 0 0,1 0-1 0 0,26-30 0 0 0,-45 55-134 0 0,1 0 0 0 0,0-1 0 0 0,0 1 0 0 0,-1 0 0 0 0,1 1 0 0 0,-1-1 0 0 0,1 0-1 0 0,-1 1 1 0 0,1-1 0 0 0,-1 1 0 0 0,1 0 0 0 0,-1 0 0 0 0,1 0 0 0 0,-1 0 0 0 0,-4 1 0 0 0,-3-2 145 0 0,-1 1 0 0 0,1 1 0 0 0,-1 0 0 0 0,-16 3 0 0 0,27-4-216 0 0,0 0-1 0 0,0 0 0 0 0,0 0 1 0 0,0 0-1 0 0,0 0 0 0 0,0 0 1 0 0,0-1-1 0 0,0 1 1 0 0,0 0-1 0 0,0 0 0 0 0,0 0 1 0 0,0 0-1 0 0,0 0 0 0 0,0-1 1 0 0,0 1-1 0 0,0 0 0 0 0,0 0 1 0 0,0 0-1 0 0,0 0 1 0 0,0 0-1 0 0,0 0 0 0 0,0-1 1 0 0,0 1-1 0 0,0 0 0 0 0,0 0 1 0 0,0 0-1 0 0,0 0 1 0 0,-1 0-1 0 0,1 0 0 0 0,0 0 1 0 0,0 0-1 0 0,0-1 0 0 0,0 1 1 0 0,0 0-1 0 0,0 0 0 0 0,0 0 1 0 0,-1 0-1 0 0,1 0 1 0 0,0 0-1 0 0,0 0 0 0 0,0 0 1 0 0,0 0-1 0 0,-1 0 0 0 0,23-20-5 0 0,29-21 105 0 0,18 2-192 0 0,-62 36 30 0 0,-6 3-40 0 0,7 35 69 0 0,-5-7 368 0 0,7 79 315 0 0,-10-105-619 0 0,0 10-4271 0 0,0-2 1856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0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60 7796 0 0,'0'0'848'0'0,"142"-19"-464"0"0,-106 15-304 0 0,-9 0 64 0 0,-5-1-192 0 0,-4 3 112 0 0,-9-2-96 0 0,-9-2-2177 0 0,0-3-1120 0 0,0 3 143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0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3249 0 0,'0'0'4427'0'0,"-1"51"-4227"0"0,-2 161-35 0 0,3-191-123 0 0,0 1 0 0 0,-1-1 0 0 0,-2 0 0 0 0,0 1 0 0 0,-8 30 0 0 0,3-23 157 0 0,8-29-174 0 0,1 1 0 0 0,0 0 0 0 0,0-1 0 0 0,0 1 0 0 0,0-1 0 0 0,-1 1 0 0 0,1-1 0 0 0,0 1 0 0 0,0-1 0 0 0,0 1 0 0 0,0-1 0 0 0,0 0 0 0 0,0 0 0 0 0,0 0 0 0 0,0 0 0 0 0,0 1 0 0 0,1-1 0 0 0,-1-1 0 0 0,0 1 0 0 0,0 0 0 0 0,0 0 0 0 0,0 0 0 0 0,1-1 0 0 0,31-2 205 0 0,12-16-53 0 0,-39 15-203 0 0,1 1-1 0 0,-1-1 1 0 0,1 1-1 0 0,0 1 0 0 0,0 0 1 0 0,1 0-1 0 0,13-2 1 0 0,-20 10-3554 0 0,-1 15 1010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1.2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0 272 5651 0 0,'0'0'4562'0'0,"174"9"-4290"0"0,-116-20-288 0 0,0-8 256 0 0,-5 2-240 0 0,-4 0 112 0 0,-9 2-160 0 0,-4 3 96 0 0,-14 1-16 0 0,-9 5-2113 0 0,-8-5-608 0 0,-5 5 640 0 0,0-3-208 0 0</inkml:trace>
  <inkml:trace contextRef="#ctx0" brushRef="#br0" timeOffset="1">267 1 2721 0 0,'0'0'5227'0'0,"-5"55"-4488"0"0,-14 185-230 0 0,17-160-170 0 0,15 151-1 0 0,0-68-6 0 0,-8-21-1672 0 0,-6-153 899 0 0,-1 1 0 0 0,0 0 1 0 0,-1 0-1 0 0,0 0 0 0 0,0 0 0 0 0,-1 0 0 0 0,0 0 0 0 0,-1 1 0 0 0,-10-16 0 0 0,-2-1 652 0 0,-1 1 1 0 0,-25-27-1 0 0,-48-30 3922 0 0,91 81-4097 0 0,0 1 0 0 0,-1 0 0 0 0,1 0 0 0 0,0 0 0 0 0,0 0 1 0 0,0 0-1 0 0,0-1 0 0 0,-1 1 0 0 0,1 0 0 0 0,0 0 0 0 0,0 0 0 0 0,0 0 0 0 0,0-1 1 0 0,0 1-1 0 0,-1 0 0 0 0,1 0 0 0 0,0-1 0 0 0,0 1 0 0 0,0 0 0 0 0,0 0 0 0 0,0 0 1 0 0,0-1-1 0 0,0 1 0 0 0,0 0 0 0 0,0 0 0 0 0,0-1 0 0 0,0 1 0 0 0,0 0 0 0 0,0 0 1 0 0,0-1-1 0 0,0 1 0 0 0,0 0 0 0 0,0 0 0 0 0,1-1 0 0 0,-1 1 0 0 0,0 0 0 0 0,0 0 0 0 0,0 0 1 0 0,0-1-1 0 0,0 1 0 0 0,0 0 0 0 0,1 0 0 0 0,-1-1 0 0 0,12-4 13 0 0,158-56 2370 0 0,-127 42-2560 0 0,-1-2 1 0 0,-1-2-1 0 0,71-52 1 0 0,-55 29-3571 0 0,-11 5-2959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1.5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2881 0 0,'0'0'3164'0'0,"0"27"-1766"0"0,21 414 1646 0 0,-21-438-3020 0 0,6 346 1435 0 0,-6-243-1504 0 0,4-250-6747 0 0,-4 80 4844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2.5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1 242 2753 0 0,'0'0'2615'0'0,"33"-22"-1828"0"0,107-66-248 0 0,-128 80-393 0 0,1 1 1 0 0,-1 0-1 0 0,1 1 0 0 0,0 1 1 0 0,20-6-1 0 0,-26 10-36 0 0,-1 0-1 0 0,1 1 1 0 0,0-1 0 0 0,-1 1-1 0 0,1 1 1 0 0,0-1-1 0 0,-1 1 1 0 0,9 3 0 0 0,-12-3-67 0 0,-1 0 0 0 0,0 0 0 0 0,0 0 1 0 0,0 0-1 0 0,0 0 0 0 0,0 1 0 0 0,0-1 1 0 0,0 1-1 0 0,-1 0 0 0 0,1-1 0 0 0,0 1 1 0 0,-1 0-1 0 0,0 0 0 0 0,1 0 0 0 0,-1 0 1 0 0,0 0-1 0 0,0 0 0 0 0,0 0 0 0 0,0 0 1 0 0,0 1-1 0 0,-1-1 0 0 0,1 0 1 0 0,-1 1-1 0 0,1 3 0 0 0,4 63 647 0 0,-5-64-645 0 0,1 27 68 0 0,0-11-51 0 0,-1 1 0 0 0,-1-1-1 0 0,-4 31 1 0 0,4-48-62 0 0,0 0 1 0 0,0 1-1 0 0,0-1 0 0 0,0 0 0 0 0,-1 0 1 0 0,0 0-1 0 0,0 0 0 0 0,0 0 0 0 0,0 0 1 0 0,0 0-1 0 0,-1-1 0 0 0,0 1 0 0 0,1-1 1 0 0,-1 0-1 0 0,-1 0 0 0 0,1 0 0 0 0,0 0 1 0 0,-1 0-1 0 0,1-1 0 0 0,-1 1 0 0 0,0-1 1 0 0,-6 2-1 0 0,5-2-273 0 0,-1 0-1 0 0,0-1 1 0 0,0 1 0 0 0,0-2 0 0 0,1 1 0 0 0,-1-1-1 0 0,0 1 1 0 0,0-2 0 0 0,0 1 0 0 0,0-1 0 0 0,0 0-1 0 0,0 0 1 0 0,0 0 0 0 0,1-1 0 0 0,-1 0-1 0 0,0 0 1 0 0,1 0 0 0 0,0-1 0 0 0,-1 0 0 0 0,-8-6-1 0 0,3 0 187 0 0,0 0 0 0 0,1-1 0 0 0,0 0 0 0 0,1-1-1 0 0,0 0 1 0 0,0 0 0 0 0,-9-18 0 0 0,17 28 117 0 0,1 1 1 0 0,0-1 0 0 0,0 0-1 0 0,-1 0 1 0 0,1 1-1 0 0,0-1 1 0 0,0 0-1 0 0,0 0 1 0 0,0 0-1 0 0,0 1 1 0 0,0-1-1 0 0,0 0 1 0 0,0 0-1 0 0,0 1 1 0 0,1-1-1 0 0,-1 0 1 0 0,0 0-1 0 0,0 1 1 0 0,1-1-1 0 0,-1 0 1 0 0,0 0 0 0 0,1 1-1 0 0,-1-1 1 0 0,1 0-1 0 0,-1 1 1 0 0,1-1-1 0 0,-1 1 1 0 0,1-1-1 0 0,-1 1 1 0 0,1-1-1 0 0,0 1 1 0 0,-1-1-1 0 0,1 1 1 0 0,0-1-1 0 0,-1 1 1 0 0,1 0-1 0 0,1-1 1 0 0,32-14 1283 0 0,-27 13-1163 0 0,3-2-125 0 0,-1 0 1 0 0,0 1-1 0 0,1 0 0 0 0,0 1 0 0 0,17-2 1 0 0,-30 18 71 0 0,-8-1-6 0 0,0 0-1 0 0,-2-1 0 0 0,1 0 1 0 0,-2 0-1 0 0,-22 14 1 0 0,16-11-56 0 0,-6 9 14 0 0,18-9-54 0 0,8-15 0 0 0,0 1 0 0 0,0-1-1 0 0,0 1 1 0 0,0-1 0 0 0,0 0 0 0 0,1 1-1 0 0,-1-1 1 0 0,0 0 0 0 0,0 1 0 0 0,0-1 0 0 0,1 0-1 0 0,-1 1 1 0 0,0-1 0 0 0,0 0 0 0 0,1 0 0 0 0,-1 1-1 0 0,0-1 1 0 0,1 0 0 0 0,-1 0 0 0 0,0 1 0 0 0,1-1-1 0 0,-1 0 1 0 0,0 0 0 0 0,1 0 0 0 0,-1 0-1 0 0,0 0 1 0 0,1 1 0 0 0,-1-1 0 0 0,1 0 0 0 0,-1 0-1 0 0,0 0 1 0 0,1 0 0 0 0,-1 0 0 0 0,1 0 0 0 0,-1 0-1 0 0,1-1 1 0 0,16 2-5 0 0,0-1-1 0 0,-1-1 0 0 0,1-1 1 0 0,-1 0-1 0 0,1-1 1 0 0,-1-1-1 0 0,0 0 1 0 0,0-1-1 0 0,0-1 0 0 0,-1 0 1 0 0,0-2-1 0 0,0 1 1 0 0,0-2-1 0 0,-1 0 1 0 0,-1-1-1 0 0,16-13 0 0 0,-5 3-634 0 0,-1-2 0 0 0,0 0 0 0 0,-2-2-1 0 0,-1 0 1 0 0,-1-1 0 0 0,-1-1-1 0 0,22-40 1 0 0,-40 85 5522 0 0,5 148-3598 0 0,-5-45-1006 0 0,0-121-330 0 0,0-18-1531 0 0,1-11 1426 0 0,1 1 0 0 0,1-1 0 0 0,1 1 0 0 0,2 0 0 0 0,10-32 0 0 0,-11 45 155 0 0,0-1 0 0 0,1 1 1 0 0,1 0-1 0 0,0 0 1 0 0,1 0-1 0 0,0 1 1 0 0,1 0-1 0 0,1 1 1 0 0,0 0-1 0 0,22-20 1 0 0,-30 30 44 0 0,1-1-1 0 0,1 1 1 0 0,-1 0 0 0 0,0-1 0 0 0,0 1 0 0 0,1 1 0 0 0,-1-1 0 0 0,1 0-1 0 0,0 1 1 0 0,-1 0 0 0 0,1 0 0 0 0,0 0 0 0 0,0 0 0 0 0,0 1-1 0 0,0-1 1 0 0,0 1 0 0 0,0 0 0 0 0,-1 0 0 0 0,1 0 0 0 0,0 1-1 0 0,0 0 1 0 0,0-1 0 0 0,0 1 0 0 0,0 1 0 0 0,-1-1 0 0 0,1 0-1 0 0,-1 1 1 0 0,1 0 0 0 0,-1 0 0 0 0,1 0 0 0 0,-1 0 0 0 0,0 0 0 0 0,0 1-1 0 0,0-1 1 0 0,0 1 0 0 0,-1 0 0 0 0,1 0 0 0 0,-1 0 0 0 0,1 0-1 0 0,-1 1 1 0 0,0-1 0 0 0,3 8 0 0 0,12 29 369 0 0,-1 2 0 0 0,-2 0 0 0 0,13 64 1 0 0,11 135 517 0 0,-35-220-831 0 0,10 103 697 0 0,-6 0-1 0 0,-10 154 1 0 0,2-255-595 0 0,-1 0 0 0 0,0 0 0 0 0,-2-1 0 0 0,-1 1 0 0 0,0-1 0 0 0,-15 37 0 0 0,19-59-196 0 0,1 0-1 0 0,0 0 1 0 0,0 0 0 0 0,0 1-1 0 0,0-1 1 0 0,-1 0 0 0 0,1 0-1 0 0,0 0 1 0 0,0 0 0 0 0,0 0-1 0 0,-1 0 1 0 0,1 0 0 0 0,0 0-1 0 0,0 0 1 0 0,0 1-1 0 0,-1-1 1 0 0,1 0 0 0 0,0 0-1 0 0,0 0 1 0 0,0 0 0 0 0,-1 0-1 0 0,1 0 1 0 0,0 0 0 0 0,0-1-1 0 0,0 1 1 0 0,-1 0 0 0 0,1 0-1 0 0,0 0 1 0 0,0 0-1 0 0,0 0 1 0 0,-1 0 0 0 0,1 0-1 0 0,0 0 1 0 0,0 0 0 0 0,0-1-1 0 0,-1 1 1 0 0,1 0 0 0 0,0 0-1 0 0,0 0 1 0 0,0 0 0 0 0,0-1-1 0 0,0 1 1 0 0,0 0-1 0 0,-1 0 1 0 0,1 0 0 0 0,0 0-1 0 0,0-1 1 0 0,0 1 0 0 0,0 0-1 0 0,0 0 1 0 0,0 0 0 0 0,0-1-1 0 0,0 1 1 0 0,0 0 0 0 0,0 0-1 0 0,0-1 1 0 0,0 1-1 0 0,0 0 1 0 0,0 0 0 0 0,0 0-1 0 0,0-1 1 0 0,0 1 0 0 0,0 0-1 0 0,-5-17-369 0 0,-57-216-6976 0 0,36 145 3970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2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62 3906 0 0,'0'0'464'0'0,"35"-30"881"0"0,-8 19-1009 0 0,-5 3-256 0 0,-4 1-64 0 0,0 1 64 0 0,-9 6-48 0 0,-9 23-2257 0 0,-14 5 400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4.1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224 89 3522 0 0,'0'0'4626'0'0,"236"-68"-4466"0"0,-218 60-176 0 0,-5-1 32 0 0,-9 5-32 0 0,-21 6-8052 0 0</inkml:trace>
  <inkml:trace contextRef="#ctx0" brushRef="#br0" timeOffset="1">19 357 5234 0 0,'0'0'3333'0'0,"3"34"-3245"0"0,9 103-48 0 0,-9-122-1121 0 0,-1-37 210 0 0,0-39 430 0 0,-2-126 224 0 0,1 185 215 0 0,-1-1 0 0 0,1 1 0 0 0,-1-1 0 0 0,1 1 0 0 0,0-1 0 0 0,0 1 0 0 0,0-1-1 0 0,0 1 1 0 0,1 0 0 0 0,-1 0 0 0 0,0 0 0 0 0,1 0 0 0 0,0 0 0 0 0,-1 0 0 0 0,1 0-1 0 0,0 0 1 0 0,0 0 0 0 0,0 1 0 0 0,0-1 0 0 0,1 1 0 0 0,-1 0 0 0 0,0-1 0 0 0,0 1-1 0 0,1 0 1 0 0,-1 0 0 0 0,1 1 0 0 0,-1-1 0 0 0,1 0 0 0 0,3 0 0 0 0,10-2 194 0 0,0 0 0 0 0,0 2 0 0 0,22-1 0 0 0,-35 2-155 0 0,8-1 108 0 0,1 1 0 0 0,0 0 0 0 0,0 1 1 0 0,-1 0-1 0 0,1 1 0 0 0,0 0 0 0 0,13 5 0 0 0,-20-4-77 0 0,0-1 1 0 0,-1 1-1 0 0,1-1 1 0 0,-1 1-1 0 0,0 0 1 0 0,0 1-1 0 0,0-1 1 0 0,0 1-1 0 0,0 0 1 0 0,-1 0 0 0 0,0 0-1 0 0,0 0 1 0 0,0 0-1 0 0,0 1 1 0 0,-1 0-1 0 0,1-1 1 0 0,-1 1-1 0 0,2 9 1 0 0,2 9 74 0 0,0 1 1 0 0,-2-1 0 0 0,-1 1-1 0 0,-1 0 1 0 0,-1 0 0 0 0,-4 42-1 0 0,3-63-193 0 0,0 1-1 0 0,0-1 1 0 0,0 0 0 0 0,0 0-1 0 0,-1 0 1 0 0,0 0-1 0 0,1 1 1 0 0,-1-1-1 0 0,0 0 1 0 0,0 0-1 0 0,-1-1 1 0 0,1 1-1 0 0,-1 0 1 0 0,1 0-1 0 0,-1-1 1 0 0,0 1 0 0 0,0-1-1 0 0,0 1 1 0 0,0-1-1 0 0,-1 0 1 0 0,1 0-1 0 0,0 0 1 0 0,-1 0-1 0 0,0 0 1 0 0,1 0-1 0 0,-1-1 1 0 0,0 1-1 0 0,0-1 1 0 0,0 0 0 0 0,0 0-1 0 0,0 0 1 0 0,0 0-1 0 0,0-1 1 0 0,0 1-1 0 0,0-1 1 0 0,-1 0-1 0 0,1 0 1 0 0,0 0-1 0 0,0 0 1 0 0,0 0-1 0 0,-7-2 1 0 0,-3-1-425 0 0,0 0 1 0 0,0-1 0 0 0,1 0-1 0 0,-1-1 1 0 0,1 0-1 0 0,0-1 1 0 0,0-1-1 0 0,-19-13 1 0 0,-104-86 351 0 0,134 105 196 0 0,-1 0-1 0 0,0 0 1 0 0,1 0 0 0 0,-1 0 0 0 0,1-1-1 0 0,0 1 1 0 0,-1-1 0 0 0,1 1-1 0 0,0-1 1 0 0,0 1 0 0 0,0-1-1 0 0,0 0 1 0 0,0 1 0 0 0,0-1-1 0 0,0-2 1 0 0,1 3-16 0 0,0 0-1 0 0,0 0 0 0 0,0 0 1 0 0,0 0-1 0 0,0 1 1 0 0,0-1-1 0 0,0 0 0 0 0,1 0 1 0 0,-1 0-1 0 0,0 0 1 0 0,1 1-1 0 0,-1-1 1 0 0,0 0-1 0 0,1 0 0 0 0,-1 1 1 0 0,1-1-1 0 0,-1 0 1 0 0,1 1-1 0 0,0-1 0 0 0,-1 0 1 0 0,1 1-1 0 0,0-1 1 0 0,0 0-1 0 0,7-3 323 0 0,0 0 0 0 0,-1 0 0 0 0,1 1 1 0 0,1 0-1 0 0,11-2 0 0 0,-3 0-41 0 0,8-3-216 0 0,-3 0-201 0 0,0 1 0 0 0,0 1 1 0 0,1 1-1 0 0,39-4 0 0 0,-63 25-3213 0 0,-10 4 1353 0 0</inkml:trace>
  <inkml:trace contextRef="#ctx0" brushRef="#br0" timeOffset="2">59 489 3185 0 0,'0'0'5027'0'0,"62"19"-2130"0"0,-17-17-2545 0 0,-1-2-256 0 0,5 0 160 0 0,-4 0-256 0 0,-5-4 112 0 0,0-7-128 0 0,-9-4 161 0 0,-4 5-3107 0 0,-9 1-2512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4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4754 0 0,'0'0'3506'0'0,"36"216"-3378"0"0,-18-190-176 0 0,0-11 128 0 0,-1-5-160 0 0,1-10 144 0 0,4 0-1633 0 0,-4-17-576 0 0,5-14 336 0 0,-1-6-1024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5.6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544 1 1569 0 0,'0'0'4204'0'0,"-13"33"-3988"0"0,-44 107-34 0 0,49-124-19 0 0,0-1-1 0 0,-1 0 1 0 0,-1 0 0 0 0,0-1-1 0 0,-1 0 1 0 0,0-1 0 0 0,-1-1-1 0 0,-1 1 1 0 0,0-2 0 0 0,0 0-1 0 0,-24 15 1 0 0,15-10 361 0 0,-68 34 3237 0 0,122-48-3678 0 0,15-5-65 0 0,-1-1 0 0 0,1-3-1 0 0,89-26 1 0 0,-55 13 7 0 0,-63 17-2221 0 0,-17 4 2122 0 0,-1-1 1 0 0,0 0 0 0 0,0 0 0 0 0,1 1-1 0 0,-1-1 1 0 0,0 0 0 0 0,0 0-1 0 0,0 1 1 0 0,1-1 0 0 0,-1 0-1 0 0,0 1 1 0 0,0-1 0 0 0,0 0 0 0 0,0 1-1 0 0,0-1 1 0 0,1 0 0 0 0,-1 1-1 0 0,0-1 1 0 0,0 0 0 0 0,0 1-1 0 0,0-1 1 0 0,0 0 0 0 0,0 1 0 0 0,0-1-1 0 0,0 0 1 0 0,0 1 0 0 0,-1-1-1 0 0,1 0 1 0 0,0 1 0 0 0,0-1-1 0 0,0 0 1 0 0,0 1 0 0 0,0-1 0 0 0,-1 0-1 0 0,1 1 1 0 0,0-1 0 0 0,0 0-1 0 0,0 0 1 0 0,-1 1 0 0 0,1-1-1 0 0,0 0 1 0 0,0 0 0 0 0,-1 0 0 0 0,1 1-1 0 0,0-1 1 0 0,-1 0 0 0 0,1 0-1 0 0,0 0 1 0 0,-1 1 0 0 0,-18 20-3275 0 0</inkml:trace>
  <inkml:trace contextRef="#ctx0" brushRef="#br0" timeOffset="1">205 625 3538 0 0,'0'0'5794'0'0,"138"7"-5426"0"0,-80-14-207 0 0,-4-10 95 0 0,-10-2-176 0 0,-4 4 112 0 0,-13 5-240 0 0,-14 3 192 0 0,-4 7-817 0 0,-9 17-5265 0 0</inkml:trace>
  <inkml:trace contextRef="#ctx0" brushRef="#br0" timeOffset="2">214 755 4434 0 0,'0'0'5747'0'0,"245"-30"-5571"0"0,-187 9-272 0 0,-5 0 208 0 0,-4 2-192 0 0,-13-1 240 0 0,-14 8-240 0 0,-4-1-2882 0 0,-13 4-1264 0 0</inkml:trace>
  <inkml:trace contextRef="#ctx0" brushRef="#br0" timeOffset="3">392 356 5523 0 0,'0'0'4850'0'0,"-93"465"-4594"0"0,48-365-64 0 0,-4-3-224 0 0,-9-10 32 0 0,10-12 64 0 0,7-20-96 0 0,10-21 112 0 0,9-21-144 0 0,18-13-160 0 0,4-11-3042 0 0,0-25-527 0 0,13-9 1680 0 0</inkml:trace>
  <inkml:trace contextRef="#ctx0" brushRef="#br0" timeOffset="4">303 876 5763 0 0,'0'0'4930'0'0,"263"15"-4482"0"0,-205-34-224 0 0,-9 0-32 0 0,-9 2-256 0 0,-9 4 224 0 0,-9 2-240 0 0,-8 5-2353 0 0,-23 4-3746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6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 5667 0 0,'0'0'3657'0'0,"0"47"-3561"0"0,0 208 14 0 0,0-254-103 0 0,0 0 1 0 0,-1 0 0 0 0,1 0-1 0 0,-1 1 1 0 0,1-1 0 0 0,-1 0-1 0 0,1-1 1 0 0,-1 1 0 0 0,0 0-1 0 0,1 0 1 0 0,-1 0 0 0 0,0 0-1 0 0,0 0 1 0 0,0-1 0 0 0,1 1-1 0 0,-1 0 1 0 0,0-1 0 0 0,0 1-1 0 0,0-1 1 0 0,0 1 0 0 0,0-1 0 0 0,0 1-1 0 0,0-1 1 0 0,-1 0 0 0 0,1 1-1 0 0,0-1 1 0 0,0 0 0 0 0,0 0-1 0 0,0 0 1 0 0,0 0 0 0 0,0 0-1 0 0,-2 0 1 0 0,-51 0-221 0 0,34-1 173 0 0,-51-4 434 0 0,60 2 445 0 0,46 2-602 0 0,440 1 3492 0 0,-475 0-3542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16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1 453 1617 0 0,'0'-6'3780'0'0,"2"-6"-3725"0"0,1 0 0 0 0,0 0 0 0 0,1 0 0 0 0,1 1 0 0 0,0-1 0 0 0,0 1 0 0 0,1 0 0 0 0,0 0 0 0 0,14-16 0 0 0,8-19 35 0 0,91-164 1 0 0,-119 210-46 0 0,1 0 1 0 0,-1 0-1 0 0,0-1 0 0 0,0 1 1 0 0,0 0-1 0 0,1 0 0 0 0,-1 0 0 0 0,0-1 1 0 0,0 1-1 0 0,0 0 0 0 0,0 0 1 0 0,0-1-1 0 0,0 1 0 0 0,1 0 0 0 0,-1 0 1 0 0,0-1-1 0 0,0 1 0 0 0,0 0 1 0 0,0 0-1 0 0,0-1 0 0 0,0 1 0 0 0,0 0 1 0 0,0 0-1 0 0,0-1 0 0 0,0 1 1 0 0,0 0-1 0 0,0 0 0 0 0,0-1 0 0 0,0 1 1 0 0,-1 0-1 0 0,1 0 0 0 0,0-1 1 0 0,0 1-1 0 0,0 0 0 0 0,0 0 0 0 0,0-1 1 0 0,0 1-1 0 0,-1 0 0 0 0,1 0 1 0 0,0 0-1 0 0,0-1 0 0 0,0 1 0 0 0,-1 0 1 0 0,1 0-1 0 0,0 0 0 0 0,0 0 1 0 0,0 0-1 0 0,-1-1 0 0 0,1 1 0 0 0,0 0 1 0 0,0 0-1 0 0,-1 0 0 0 0,1 0 1 0 0,0 0-1 0 0,-1 0 0 0 0,-23 4 444 0 0,-32 17-804 0 0,54-20 414 0 0,-6 2-84 0 0,0 1 5 0 0,0 0 0 0 0,-1-1 1 0 0,1 0-1 0 0,-1-1 0 0 0,-15 3 0 0 0,23-5 21 0 0,32-22-636 0 0,-18 13 609 0 0,60-36 95 0 0,-66 42-132 0 0,0-1-1 0 0,0 1 1 0 0,1 1 0 0 0,-1-1 0 0 0,1 1 0 0 0,0 0 0 0 0,-1 1-1 0 0,14-1 1 0 0,-21 2-35 0 0,0 9-49 0 0,0 88 680 0 0,0-97-578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47:53.6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 1649 2257 0 0,'1'-17'53'0'0,"4"1"67"0"0,0 1 0 0 0,1 0-1 0 0,1-1 1 0 0,0 2-1 0 0,17-26 1 0 0,-22 37-111 0 0,0 0 0 0 0,0-1-1 0 0,0 1 1 0 0,-1 0 0 0 0,0-1 0 0 0,1 1 0 0 0,-1-1-1 0 0,0 0 1 0 0,-1 1 0 0 0,1-1 0 0 0,-1 0-1 0 0,1 1 1 0 0,-1-1 0 0 0,-1-5 0 0 0,1 6 16 0 0,0-1 1 0 0,0 1-1 0 0,0-1 0 0 0,1 0 1 0 0,-1 1-1 0 0,1-1 0 0 0,0 1 1 0 0,2-7-1 0 0,3-7 26 0 0,0 0 1 0 0,-2 0-1 0 0,0-1 0 0 0,-1 0 0 0 0,0 1 0 0 0,-2-1 1 0 0,0 0-1 0 0,-2-21 0 0 0,-5-24 333 0 0,-13-63 0 0 0,-4-33-55 0 0,-2-413-313 0 0,24 545-27 0 0,-2 1 0 0 0,-6-30 0 0 0,4 31 2 0 0,2-1-1 0 0,-1-29 1 0 0,-1-23-277 0 0,43 79 393 0 0,-35 0-106 0 0,1 0 0 0 0,0 0 0 0 0,0 1-1 0 0,-1 0 1 0 0,1 0 0 0 0,-1 0 0 0 0,1 0 0 0 0,-1 0 0 0 0,0 1-1 0 0,0 0 1 0 0,0-1 0 0 0,0 1 0 0 0,-1 0 0 0 0,1 0 0 0 0,1 4-1 0 0,33 53 350 0 0,-35-56-294 0 0,87 202 457 0 0,-29-59-428 0 0,-49-125-80 0 0,132 319 80 0 0,-67-151-59 0 0,-17-48-6 0 0,-30-62-6 0 0,33 80 12 0 0,-61-158-30 0 0,0 0-1 0 0,1 0 1 0 0,-1 0 0 0 0,0 0 0 0 0,1 0 0 0 0,-1 0 0 0 0,1-1-1 0 0,0 1 1 0 0,-1 0 0 0 0,1-1 0 0 0,0 0 0 0 0,0 1 0 0 0,0-1 0 0 0,0 0-1 0 0,0 0 1 0 0,0 0 0 0 0,1 0 0 0 0,-1 0 0 0 0,0 0 0 0 0,0-1-1 0 0,1 1 1 0 0,-1-1 0 0 0,0 0 0 0 0,1 1 0 0 0,-1-1 0 0 0,0 0-1 0 0,1-1 1 0 0,-1 1 0 0 0,1 0 0 0 0,-1-1 0 0 0,0 1 0 0 0,0-1 0 0 0,1 1-1 0 0,-1-1 1 0 0,0 0 0 0 0,0 0 0 0 0,0 0 0 0 0,0-1 0 0 0,0 1-1 0 0,0 0 1 0 0,0-1 0 0 0,3-2 0 0 0,50-41-121 0 0,435-349 317 0 0,-331 276-191 0 0,176-135 11 0 0,-223 168 1 0 0,79-69 27 0 0,-57 44-167 0 0,-75 64 145 0 0,-37 34-3 0 0,-22 12 11 0 0,0 0 0 0 0,1 0 1 0 0,-1 0-1 0 0,1 0 0 0 0,-1 0 1 0 0,0 0-1 0 0,1 0 0 0 0,-1 0 0 0 0,1 0 1 0 0,-1 0-1 0 0,0 0 0 0 0,1 1 0 0 0,-1-1 1 0 0,0 0-1 0 0,1 0 0 0 0,-1 0 0 0 0,1 0 1 0 0,-1 1-1 0 0,0-1 0 0 0,0 0 1 0 0,1 0-1 0 0,-1 1 0 0 0,0-1 0 0 0,1 0 1 0 0,-1 0-1 0 0,0 1 0 0 0,0-1 0 0 0,1 0 1 0 0,-1 1-1 0 0,0 0 0 0 0,1 3 188 0 0,0 0 0 0 0,0 1 0 0 0,-1-1-1 0 0,0 1 1 0 0,0-1 0 0 0,0 1 0 0 0,-1 5-1 0 0,0 13-391 0 0,-25 629 485 0 0,24-620-288 0 0,-3 101 2 0 0,2-36 19 0 0,-19 115 0 0 0,-13-54 45 0 0,22-97-234 0 0,9-45 76 0 0,0 0 1 0 0,1 0-1 0 0,-1 28 0 0 0,4-44 134 0 0,-21 34-130 0 0,135-65-374 0 0,27 10 534 0 0,-140 22-89 0 0,-1-1 0 0 0,1 1-1 0 0,-1-1 1 0 0,1 1 0 0 0,-1 0 0 0 0,1-1 0 0 0,-1 1-1 0 0,0 0 1 0 0,1-1 0 0 0,-1 1 0 0 0,0 0 0 0 0,1-1-1 0 0,-1 1 1 0 0,0 0 0 0 0,0 0 0 0 0,0-1 0 0 0,0 1 0 0 0,0 0-1 0 0,0 0 1 0 0,0-1 0 0 0,0 1 0 0 0,0 0 0 0 0,0 0-1 0 0,0-1 1 0 0,0 1 0 0 0,0 0 0 0 0,-1 0 0 0 0,1-1 0 0 0,0 1-1 0 0,-1 0 1 0 0,1 0 0 0 0,-7 29 44 0 0,-43 196 56 0 0,33-135-79 0 0,3 32 8 0 0,2-16-22 0 0,-12 2 29 0 0,21-104-5 0 0,0 0 1 0 0,-1-1 0 0 0,0 1-1 0 0,1-1 1 0 0,-1 1-1 0 0,-1-1 1 0 0,1 0 0 0 0,-1-1-1 0 0,-5 5 1 0 0,-21 19 113 0 0,-129 154-110 0 0,123-139-26 0 0,36-41 87 0 0,3 33 62 0 0,2-20-127 0 0,2-1-1 0 0,0 0 0 0 0,0 1 0 0 0,1-2 0 0 0,1 1 0 0 0,0-1 1 0 0,11 12-1 0 0,16 27 41 0 0,-16-17-83 0 0,25 67 0 0 0,1 5 92 0 0,-44-105-75 0 0,-1 1 0 0 0,1 0-1 0 0,-1 0 1 0 0,0-1 0 0 0,0 1 0 0 0,0 0 0 0 0,0-1 0 0 0,0 1 0 0 0,0 0 0 0 0,-1 0 0 0 0,1-1 0 0 0,0 1 0 0 0,-1 0 0 0 0,1-1 0 0 0,-1 1 0 0 0,0-1 0 0 0,0 1 0 0 0,1-1 0 0 0,-1 1 0 0 0,0-1 0 0 0,0 1 0 0 0,0-1 0 0 0,-1 0 0 0 0,1 0 0 0 0,0 1 0 0 0,0-1 0 0 0,-1 0 0 0 0,-2 1 0 0 0,-54 39-167 0 0,34-25 216 0 0,-232 175-80 0 0,85-65-33 0 0,-274 228-302 0 0,335-249 350 0 0,-145 126 47 0 0,249-225-35 0 0,0-1-1 0 0,0 0 0 0 0,-1-1 1 0 0,0 0-1 0 0,0 0 0 0 0,-12 5 0 0 0,18-9 38 0 0,-1-1-259 0 0,0 0 215 0 0,0 0 1 0 0,0-1-1 0 0,1 1 1 0 0,-1-1-1 0 0,0 1 1 0 0,1-1-1 0 0,-1 1 1 0 0,1-1-1 0 0,-1 0 1 0 0,1 0-1 0 0,-1-2 1 0 0,-2-1-77 0 0,-4-6 67 0 0,1-2 0 0 0,0 1-1 0 0,1-1 1 0 0,1 0 0 0 0,-7-20 0 0 0,-4-11 73 0 0,-127-292 17 0 0,-76-163-68 0 0,182 427-53 0 0,21 43 45 0 0,1 1 0 0 0,1-2 1 0 0,2 0-1 0 0,-12-44 0 0 0,-18-103 71 0 0,10 62-88 0 0,30 108 8 0 0,0-1 0 0 0,1 1 0 0 0,1-1 0 0 0,-1 1-1 0 0,1-1 1 0 0,0 1 0 0 0,1-1 0 0 0,-1 1 0 0 0,2-1-1 0 0,-1 1 1 0 0,1-1 0 0 0,0 1 0 0 0,6-12 0 0 0,-5 7-2 0 0,0 1 1 0 0,0-1-1 0 0,-1 1 1 0 0,0-1-1 0 0,-1 0 0 0 0,0 0 1 0 0,-1 0-1 0 0,-1 0 1 0 0,-1-12-1 0 0,0-20 116 0 0,-2-22-51 0 0,-3 1-1 0 0,-24-99 0 0 0,28 152-59 0 0,-35-214 5 0 0,38 212 17 0 0,0 12-13 0 0,0 0-1 0 0,0 0 1 0 0,0 0-1 0 0,0 0 0 0 0,0-1 1 0 0,0 1-1 0 0,-1 0 1 0 0,1 0-1 0 0,-1 0 1 0 0,1 0-1 0 0,-3-4 1020 0 0,-15-4-567 0 0,-10-15-448 0 0,1-1 1 0 0,1-1 0 0 0,-37-51-1 0 0,35 43 6 0 0,-29-38 7 0 0,58 72-21 0 0,0 0-1 0 0,0 0 1 0 0,0 0-1 0 0,0 0 1 0 0,0 1-1 0 0,0-1 1 0 0,0 0-1 0 0,1 1 1 0 0,-1-1-1 0 0,0 1 1 0 0,0-1-1 0 0,1 1 1 0 0,-1 0-1 0 0,0-1 1 0 0,3 1-1 0 0,32-8 21 0 0,0 1-1 0 0,63-2 1 0 0,-99-27-503 0 0,3-100 796 0 0,0 62-277 0 0,-3-1 1 0 0,-3 0 0 0 0,-3 0-1 0 0,-17-74 1 0 0,-124-494 41 0 0,123 560-62 0 0,16 61-88 0 0,2 1 1 0 0,0-2-1 0 0,1 1 0 0 0,1 0 1 0 0,0-26-1 0 0,8 42 90 0 0,1 1 1 0 0,0 1-1 0 0,1-1 1 0 0,-1 1-1 0 0,1 0 1 0 0,9-5-1 0 0,2-3 8 0 0,-15 10-44 0 0,0 1 1 0 0,0-1-1 0 0,0 0 1 0 0,0 1-1 0 0,0-1 1 0 0,1 1-1 0 0,-1 0 1 0 0,1 0 0 0 0,-1 0-1 0 0,1 0 1 0 0,0 0-1 0 0,3-1 1 0 0,-4 3-1 0 0,-1-1 0 0 0,1 1 0 0 0,0-1 0 0 0,-1 1 0 0 0,1-1 0 0 0,-1 1-1 0 0,1 0 1 0 0,-1 0 0 0 0,1 0 0 0 0,-1 0 0 0 0,1 0 0 0 0,-1 0 0 0 0,0 0 0 0 0,1 0 0 0 0,-1 1 0 0 0,0-1 0 0 0,0 0 0 0 0,0 1 0 0 0,0-1 0 0 0,1 3 0 0 0,81 123 137 0 0,-6 4 0 0 0,-5 3 0 0 0,-6 2 0 0 0,62 188 0 0 0,-102-246-149 0 0,83 210 103 0 0,-91-253-106 0 0,46 64 1 0 0,-54-86 30 0 0,-3-9 5 0 0,0-1 1 0 0,0 0-1 0 0,1-1 0 0 0,-1 1 1 0 0,1-1-1 0 0,-1-1 0 0 0,16 2 1 0 0,-16-2 5 0 0,0-1 0 0 0,1 1 0 0 0,-1-2 0 0 0,0 1 0 0 0,0-1 0 0 0,0 0 0 0 0,0 0 1 0 0,0-1-1 0 0,0 0 0 0 0,0 0 0 0 0,-1-1 0 0 0,1 1 0 0 0,-1-1 0 0 0,1-1 0 0 0,-1 0 0 0 0,6-4 0 0 0,48-28 55 0 0,-32 21-37 0 0,-1-2 0 0 0,32-26 0 0 0,114-112 2 0 0,120-94-45 0 0,-74 71 166 0 0,-128 100-90 0 0,110-72-1 0 0,-173 129 24 0 0,0-1 0 0 0,47-50 0 0 0,20-17 4 0 0,-49 50-26 0 0,-23 19-73 0 0,39-27 1 0 0,-61 47 7 0 0,-1 0 1 0 0,0 0 0 0 0,1 0-1 0 0,-1 0 1 0 0,1 0-1 0 0,-1 0 1 0 0,1 0-1 0 0,-1 0 1 0 0,1 0 0 0 0,-1 0-1 0 0,1 1 1 0 0,-1-1-1 0 0,1 0 1 0 0,-1 0 0 0 0,0 0-1 0 0,1 0 1 0 0,-1 1-1 0 0,1-1 1 0 0,-1 0-1 0 0,0 1 1 0 0,1-1 0 0 0,-1 0-1 0 0,0 0 1 0 0,1 1-1 0 0,-1-1 1 0 0,0 1-1 0 0,1-1 1 0 0,-1 0 0 0 0,0 1-1 0 0,0-1 1 0 0,0 1-1 0 0,1-1 1 0 0,-1 0 0 0 0,0 1-1 0 0,0-1 1 0 0,0 1-1 0 0,0-1 1 0 0,0 1-1 0 0,0-1 1 0 0,0 1 0 0 0,0-1-1 0 0,0 1 1 0 0,0-1-1 0 0,0 1 1 0 0,6 37 742 0 0,-3-17 535 0 0,8 50-1090 0 0,-3 0 1 0 0,-3 0-1 0 0,-3 0 0 0 0,-10 88 0 0 0,-35 115-101 0 0,29-198-97 0 0,-42 169 153 0 0,-1 4-56 0 0,52-222-122 0 0,1 0 1 0 0,0 29 0 0 0,1-43-140 0 0,0-1 0 0 0,-1 1 1 0 0,0 0-1 0 0,-1-1 0 0 0,-1 0 0 0 0,-11 19 0 0 0,13-22 126 0 0,-3 6 26 0 0,13-15-234 0 0,19-24-153 0 0,-16 15 573 0 0,10-10-160 0 0,1 0-1 0 0,1 1 0 0 0,1 1 0 0 0,0 0 0 0 0,1 2 1 0 0,1 1-1 0 0,0 1 0 0 0,1 1 0 0 0,34-11 0 0 0,-25 13-127 0 0,-33 10 299 0 0,-1 5 90 0 0,-3 38-98 0 0,-2 0 0 0 0,-2 0-1 0 0,-15 51 1 0 0,-4 28 64 0 0,-57 275-96 0 0,80-394-136 0 0,1-1 1 0 0,-1 1 0 0 0,1 0-1 0 0,-1-1 1 0 0,0 0-1 0 0,0 0 1 0 0,0 1-1 0 0,0-2 1 0 0,-7 4-1 0 0,-11 8-11 0 0,-230 207 122 0 0,249-219-120 0 0,0 1 0 0 0,0 0 0 0 0,0-1-1 0 0,1 1 1 0 0,-1 0 0 0 0,1 0 0 0 0,-1 0-1 0 0,1 0 1 0 0,0 0 0 0 0,0 1 0 0 0,0-1 0 0 0,0 0-1 0 0,0 0 1 0 0,1 1 0 0 0,-1-1 0 0 0,0 0-1 0 0,1 1 1 0 0,0-1 0 0 0,0 1 0 0 0,-1-1-1 0 0,2 1 1 0 0,-1-1 0 0 0,0 0 0 0 0,0 1 0 0 0,1-1-1 0 0,-1 1 1 0 0,1-1 0 0 0,0 0 0 0 0,0 1-1 0 0,0-1 1 0 0,0 0 0 0 0,2 4 0 0 0,7 15 79 0 0,1-1 0 0 0,0 0 0 0 0,19 23-1 0 0,-25-36-24 0 0,20 31 1 0 0,-1 2 0 0 0,-2 0 0 0 0,-2 1 0 0 0,23 65 0 0 0,-42-102-40 0 0,-1 0 0 0 0,1 1 0 0 0,-1-1-1 0 0,0 1 1 0 0,-1-1 0 0 0,1 1 0 0 0,-1-1 0 0 0,1 0 0 0 0,-1 1 0 0 0,-1-1-1 0 0,1 0 1 0 0,0 0 0 0 0,-1 0 0 0 0,0 1 0 0 0,0-2 0 0 0,0 1 0 0 0,-1 0-1 0 0,1 0 1 0 0,-1-1 0 0 0,-6 7 0 0 0,-8 9 1 0 0,-1-1 0 0 0,-26 21-1 0 0,40-35 24 0 0,-19 13 6 0 0,-46 27-1 0 0,45-31-23 0 0,1 2-1 0 0,-26 21 0 0 0,-57 58-9 0 0,-77 65 43 0 0,174-152-39 0 0,-54 42-7 0 0,2 3 0 0 0,3 2 0 0 0,-75 90-1 0 0,70-61 14 0 0,5-2 12 0 0,-73 73 1 0 0,85-110-82 0 0,31-32 71 0 0,0 2-1 0 0,2 0 1 0 0,-19 23 0 0 0,-28 9 359 0 0,6 13-453 0 0,16-42 261 0 0,25-7-213 0 0,0 0 0 0 0,0 1 0 0 0,0 0 0 0 0,2 1 0 0 0,-1 1 0 0 0,-17 26 0 0 0,25-32-108 0 0,3-6 81 0 0,0 1 0 0 0,1 0 0 0 0,-1-1 1 0 0,0 1-1 0 0,0 0 0 0 0,-1-1 0 0 0,1 1 0 0 0,0-1 1 0 0,0 0-1 0 0,-1 1 0 0 0,1-1 0 0 0,-1 0 0 0 0,1 0 1 0 0,-1 0-1 0 0,0 0 0 0 0,1 0 0 0 0,-4 1 0 0 0,5-50 144 0 0,0 45-92 0 0,1 0-1 0 0,-1 1 1 0 0,0-1-1 0 0,1 0 0 0 0,0 0 1 0 0,0 1-1 0 0,0-1 1 0 0,0 0-1 0 0,0 1 1 0 0,0-1-1 0 0,0 1 1 0 0,1 0-1 0 0,0-1 0 0 0,-1 1 1 0 0,3-3-1 0 0,11-16 132 0 0,-3-18-220 0 0,-11 33 112 0 0,0 1 0 0 0,0 0 0 0 0,1 0 0 0 0,0-1 0 0 0,0 1 0 0 0,4-7 0 0 0,13-35 55 0 0,-18 46-12 0 0,-1-43-415 0 0,0 47 351 0 0,1 18 33 0 0,-2 1 1 0 0,0 0-1 0 0,-1-1 1 0 0,-8 31-1 0 0,5-38 5 0 0,2-6-10 0 0,0 0-1 0 0,0 0 1 0 0,1 0-1 0 0,0 0 1 0 0,-1 15 0 0 0,3-23 11 0 0,0-32-971 0 0,3-13 1018 0 0,1 1-1 0 0,13-55 1 0 0,-15 89-52 0 0,-1 4 21 0 0,-1 0 1 0 0,0 0-1 0 0,0 0 0 0 0,0 0 1 0 0,-1 0-1 0 0,0 1 0 0 0,0-1 1 0 0,0 0-1 0 0,-1 0 0 0 0,0 0 1 0 0,-4-6-1 0 0,-36-66-166 0 0,16 33 215 0 0,-99-204 17 0 0,-84-162-120 0 0,175 349-20 0 0,29 51-5 0 0,1-1 0 0 0,0 1 0 0 0,-4-19 0 0 0,-1-7 202 0 0,-4 13-440 0 0,11 21 204 0 0,-1-1 1 0 0,1 0-1 0 0,0-1 1 0 0,0 1-1 0 0,0 0 0 0 0,0 0 1 0 0,1-1-1 0 0,0 1 0 0 0,0-1 1 0 0,0 0-1 0 0,0-4 0 0 0,0-40 73 0 0,0 38-4 0 0,0 0 0 0 0,1 0 0 0 0,1 0 1 0 0,1-15-1 0 0,14-46 29 0 0,-4-2 1 0 0,6-138-1 0 0,-18 154 2 0 0,7-184-38 0 0,-4 223-16 0 0,-2 1 0 0 0,0-1 0 0 0,-1 1-1 0 0,-1-1 1 0 0,-1 1 0 0 0,0-1 0 0 0,-2 1 0 0 0,0 0-1 0 0,-1 0 1 0 0,0 0 0 0 0,-10-19 0 0 0,-26-52 782 0 0,-15 17 102 0 0,-36-62-638 0 0,82 122 35 0 0,3 2-2182 0 0,4-6-5540 0 0,3 10 4750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2:20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692 1759 1008 0 0,'-19'2'2645'0'0,"42"-15"-699"0"0,-2 2-2311 0 0,338-179 1157 0 0,-205 114-732 0 0,281-187 1 0 0,-432 261-53 0 0,-1 0 0 0 0,1-1 1 0 0,-1 1-1 0 0,1 0 0 0 0,-1-1 0 0 0,0 1 1 0 0,0-1-1 0 0,0 0 0 0 0,0 0 0 0 0,0 0 1 0 0,-1 0-1 0 0,1 0 0 0 0,-1 0 0 0 0,0 0 1 0 0,0-1-1 0 0,0 1 0 0 0,0-6 0 0 0,4-10-23 0 0,-2 13-3 0 0,-2 5 10 0 0,0 1 6 0 0,0-1 25 0 0,0 1 0 0 0,1-1-1 0 0,-1 1 1 0 0,0-1 0 0 0,0 1-1 0 0,0-1 1 0 0,-1 0 0 0 0,1 0-1 0 0,0 0 1 0 0,0 1 0 0 0,0-1-1 0 0,0 0 1 0 0,-1 0 0 0 0,1 0-1 0 0,0 0 1 0 0,-1 0 0 0 0,1 0-1 0 0,-1 0 1 0 0,1-1 0 0 0,-1 1-1 0 0,0 0 1 0 0,0 0 0 0 0,1 0-1 0 0,-1 0 1 0 0,0 0 0 0 0,0-1-1 0 0,0 0 1 0 0,5-51 70 0 0,-4 31-54 0 0,4-40-46 0 0,-4 0-1 0 0,-8-79 1 0 0,-27-124 46 0 0,13 118-40 0 0,6 72 3 0 0,10 55-4 0 0,1-1 0 0 0,1 0 1 0 0,-1-21-1 0 0,-10 32 1906 0 0,-26-9-2020 0 0,34 16 294 0 0,-74-31-215 0 0,-166-48-1 0 0,221 73 23 0 0,20 7 9 0 0,-1 0 0 0 0,1 1-1 0 0,0-1 1 0 0,-1 1 0 0 0,1 0 0 0 0,-10-1 0 0 0,14 2 134 0 0,-21 15-86 0 0,-117 143 68 0 0,112-127-106 0 0,-101 108-13 0 0,108-121 22 0 0,0 0 0 0 0,-1-2 1 0 0,0-1-1 0 0,-1 0 0 0 0,-29 13 1 0 0,50-28 26 0 0,2 15-59 0 0,0-1 11 0 0,1 1 1 0 0,1-1-1 0 0,0 0 0 0 0,1 0 0 0 0,7 20 0 0 0,43 79-70 0 0,-31-69 69 0 0,-11-20 3 0 0,2 3 26 0 0,-2 0 0 0 0,17 48 0 0 0,-29-74 90 0 0,-1 1 0 0 0,1-1 0 0 0,0 0-1 0 0,0 0 1 0 0,-1 0 0 0 0,1 0 0 0 0,0 0 0 0 0,-1 0 0 0 0,1 0 0 0 0,-1 0 0 0 0,0 0-1 0 0,1-1 1 0 0,-1 1 0 0 0,0 0 0 0 0,1 0 0 0 0,-1 0 0 0 0,0-1 0 0 0,0 1 0 0 0,0 0 0 0 0,0-1-1 0 0,0 1 1 0 0,1 0 0 0 0,-1-1 0 0 0,0 0 0 0 0,-2 1 0 0 0,-36 17-58 0 0,24-12 112 0 0,-106 54-38 0 0,-3 0-129 0 0,-137 48 0 0 0,-9-29 404 0 0,242-69-192 0 0,21-4-316 0 0,19-2-1028 0 0,-6-3 784 0 0,46 3-1587 0 0,-49-4 1612 0 0,0 0 0 0 0,1 0-1 0 0,-1 0 1 0 0,0 0 0 0 0,0-1-1 0 0,1 1 1 0 0,-1-1 0 0 0,0 0-1 0 0,0 0 1 0 0,0 0 0 0 0,0 0-1 0 0,4-3 1 0 0,9-23-2830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6:38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290 843 2337 0 0,'0'0'1742'0'0,"10"-8"-472"0"0,-6-2-1183 0 0,0 0 1 0 0,0 0-1 0 0,-1-1 0 0 0,2-12 1 0 0,4-14 356 0 0,-4 16-358 0 0,-1-1 0 0 0,-1 0 0 0 0,-2 1 1 0 0,0-1-1 0 0,-3-37 0 0 0,0 1 157 0 0,1 46-183 0 0,-1-1 0 0 0,0 0 0 0 0,-1 1 0 0 0,0-1 0 0 0,-1 1 0 0 0,0 0 0 0 0,-1 0 0 0 0,-13-21 0 0 0,-6-8 35 0 0,-31-39 1 0 0,52 76-89 0 0,-43-59 56 0 0,-2 1-1 0 0,-59-56 1 0 0,93 110 438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6:4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2 2801 0 0,'0'0'601'0'0,"-15"0"826"0"0,-11 1-967 0 0,-1 0 1 0 0,1 2-1 0 0,0 1 0 0 0,0 1 1 0 0,1 1-1 0 0,-1 2 0 0 0,1 0 1 0 0,-26 13-1 0 0,-194 77 257 0 0,191-80-333 0 0,-1-3 1 0 0,-94 14-1 0 0,53-16 555 0 0,95-13-835 0 0,2-6-166 0 0,0 1 11 0 0,1 0-1 0 0,-1-1 1 0 0,1 1-1 0 0,0 0 1 0 0,1 0-1 0 0,-1 0 1 0 0,1 1-1 0 0,0-1 1 0 0,0 0 0 0 0,6-5-1 0 0,48-55 630 0 0,-44 52-752 0 0,-6 6 182 0 0,1-3-5 0 0,0 1 1 0 0,1 0-1 0 0,0 0 0 0 0,0 1 0 0 0,1 1 1 0 0,0-1-1 0 0,0 2 0 0 0,16-9 1 0 0,-24 15 340 0 0,-17 19-77 0 0,-9 8-410 0 0,-18 22 130 0 0,-1-2 0 0 0,-99 82 0 0 0,140-128 157 0 0,10 20-397 0 0,5-12 253 0 0,1-1 0 0 0,0 0 0 0 0,1-1 0 0 0,0-1 1 0 0,0 0-1 0 0,0-1 0 0 0,24 4 0 0 0,-7-3 92 0 0,0-2 0 0 0,58 0 0 0 0,-89-4-60 0 0,-1 2 187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6:45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4 520 3298 0 0,'0'-1'69'0'0,"-1"1"1"0"0,1 0 0 0 0,0 0 0 0 0,0-1 0 0 0,-1 1-1 0 0,1 0 1 0 0,0-1 0 0 0,0 1 0 0 0,0 0 0 0 0,-1 0-1 0 0,1-1 1 0 0,0 1 0 0 0,0 0 0 0 0,0-1 0 0 0,0 1 0 0 0,0 0-1 0 0,0-1 1 0 0,0 1 0 0 0,0-1 0 0 0,0 1 0 0 0,0 0-1 0 0,0-1 1 0 0,0 1 0 0 0,0 0 0 0 0,0-1 0 0 0,0 1 0 0 0,0 0-1 0 0,0-1 1 0 0,0 1 0 0 0,0 0 0 0 0,0-1 0 0 0,1 1-1 0 0,-1 0 1 0 0,0-1 0 0 0,0 1 0 0 0,0 0 0 0 0,1 0 0 0 0,-1-1-1 0 0,0 1 1 0 0,0 0 0 0 0,1 0 0 0 0,-1-1 0 0 0,0 1-1 0 0,0 0 1 0 0,1-1 0 0 0,14-17-411 0 0,20-13 597 0 0,1 3-1 0 0,1 0 1 0 0,2 2 0 0 0,1 2-1 0 0,1 2 1 0 0,57-23-1 0 0,-24 17-97 0 0,0 4 0 0 0,153-31 0 0 0,15 26 5 0 0,-26 5-121 0 0,-216 24-19 0 0,-1 0 0 0 0,1 0 0 0 0,0-1 0 0 0,0 1 0 0 0,-1 0 0 0 0,1 0 0 0 0,0 0-1 0 0,0 0 1 0 0,0 0 0 0 0,-1 0 0 0 0,1 0 0 0 0,0-1 0 0 0,0 1 0 0 0,0 0 0 0 0,0 0 0 0 0,0 0 0 0 0,-1 0 0 0 0,1 0 0 0 0,0-1 0 0 0,0 1 0 0 0,0 0 0 0 0,0 0 0 0 0,0 0 0 0 0,0-1-1 0 0,0 1 1 0 0,0 0 0 0 0,-1 0 0 0 0,1-1 0 0 0,0 1 0 0 0,0 0 0 0 0,0 0 0 0 0,0 0 0 0 0,0-1 0 0 0,0 1 0 0 0,0 0 0 0 0,0 0 0 0 0,0-1 0 0 0,1 1 0 0 0,-1 0 0 0 0,0 0-1 0 0,0 0 1 0 0,0-1 0 0 0,0 1 0 0 0,0 0 0 0 0,0 0 0 0 0,0 0 0 0 0,0-1 0 0 0,1 1 0 0 0,-1 0 0 0 0,0 0 0 0 0,0 0 0 0 0,0 0 0 0 0,0 0 0 0 0,1-1 0 0 0,-1 1 0 0 0,0 0 0 0 0,0 0-1 0 0,0 0 1 0 0,1 0 0 0 0,-1 0 0 0 0,0 0 0 0 0,0 0 0 0 0,1 0 0 0 0,-20-10 849 0 0,-86-29-903 0 0,71 24 91 0 0,0 2 0 0 0,-2 2-1 0 0,-64-13 1 0 0,179 34-50 0 0,-1 4 1 0 0,132 40 0 0 0,-209-53-13 0 0,-1-1 1 0 0,1 0-1 0 0,-1 0 0 0 0,1 1 1 0 0,0-1-1 0 0,-1 0 0 0 0,1 1 1 0 0,-1-1-1 0 0,1 0 0 0 0,-1 1 1 0 0,0-1-1 0 0,1 1 0 0 0,-1-1 1 0 0,1 1-1 0 0,-1-1 0 0 0,0 1 1 0 0,1-1-1 0 0,-1 1 0 0 0,0-1 1 0 0,1 1-1 0 0,-1-1 1 0 0,0 1-1 0 0,0 0 0 0 0,0-1 1 0 0,0 1-1 0 0,0 0 0 0 0,1-1 1 0 0,-1 1-1 0 0,-1 1 0 0 0,-7 21 550 0 0,-23 20 608 0 0,30-42-1143 0 0,-18 20 98 0 0,0-2-1 0 0,-1 0 0 0 0,-2-1 1 0 0,1-2-1 0 0,-2 0 1 0 0,0-1-1 0 0,-43 20 0 0 0,66-35-196 0 0,0 0 0 0 0,0 0 0 0 0,-1 0-1 0 0,1 0 1 0 0,0 0 0 0 0,0 0 0 0 0,-1 0 0 0 0,1 0-1 0 0,0 0 1 0 0,0 0 0 0 0,0 0 0 0 0,-1 0 0 0 0,1 0-1 0 0,0 0 1 0 0,0-1 0 0 0,-1 1 0 0 0,1 0 0 0 0,0 0-1 0 0,0 0 1 0 0,0 0 0 0 0,-1 0 0 0 0,1-1 0 0 0,0 1-1 0 0,0 0 1 0 0,0 0 0 0 0,0 0 0 0 0,0-1 0 0 0,-1 1-1 0 0,1 0 1 0 0,0 0 0 0 0,0 0 0 0 0,0-1-1 0 0,0 1 1 0 0,0 0 0 0 0,0 0 0 0 0,0-1 0 0 0,0 1-1 0 0,0 0 1 0 0,0 0 0 0 0,0-1 0 0 0,0 1 0 0 0,0 0-1 0 0,0 0 1 0 0,0 0 0 0 0,0-1 0 0 0,0 1 0 0 0,0 0-1 0 0,0 0 1 0 0,0-1 0 0 0,0 1 0 0 0,0 0 0 0 0,0 0-1 0 0,1-1 1 0 0,-1 1 0 0 0,0 0 0 0 0,0-2-244 0 0,0-9-3413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39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702 886 2145 0 0,'1'0'61'0'0,"1"0"-1"0"0,0 0 1 0 0,-1 0-1 0 0,1 0 1 0 0,0 0 0 0 0,-1 0-1 0 0,1-1 1 0 0,0 1-1 0 0,-1-1 1 0 0,1 1-1 0 0,0-1 1 0 0,-1 1 0 0 0,1-1-1 0 0,-1 0 1 0 0,1 0-1 0 0,-1 0 1 0 0,0 0 0 0 0,1 0-1 0 0,-1 0 1 0 0,0 0-1 0 0,0 0 1 0 0,0-1 0 0 0,1 1-1 0 0,-1 0 1 0 0,-1-1-1 0 0,1 1 1 0 0,0-1-1 0 0,0 1 1 0 0,0-1 0 0 0,-1 1-1 0 0,1-1 1 0 0,-1 0-1 0 0,1 1 1 0 0,-1-1 0 0 0,0 0-1 0 0,0 1 1 0 0,0-3-1 0 0,8-30 700 0 0,-2 0 0 0 0,4-62 0 0 0,-10 80-608 0 0,0-1-1 0 0,0 0 1 0 0,-2 1-1 0 0,0-1 1 0 0,-1 1 0 0 0,-1 0-1 0 0,-10-31 1 0 0,-2 19-37 0 0,-1 1-1 0 0,-1 0 1 0 0,-2 2 0 0 0,-1 0 0 0 0,0 1 0 0 0,-31-25 0 0 0,48 45-114 0 0,-22-22 8 0 0,-1 1 0 0 0,-56-39-1 0 0,71 57 41 0 0,1 0-1 0 0,-1 1 0 0 0,-1 0 0 0 0,1 1 0 0 0,-1 0 0 0 0,0 1 0 0 0,0 1 0 0 0,0 0 0 0 0,-1 0 0 0 0,1 2 0 0 0,-17-1 0 0 0,-27 2 240 0 0,56 0-154 0 0,-35-2 965 0 0,35 1-1122 0 0,0 1 0 0 0,1 0 1 0 0,-1 0-1 0 0,1-1 0 0 0,-1 1 0 0 0,1 0 0 0 0,-1 0 1 0 0,1 0-1 0 0,-1 0 0 0 0,0 0 0 0 0,1 0 0 0 0,-1 0 1 0 0,1 0-1 0 0,-1 0 0 0 0,1 0 0 0 0,-1 0 0 0 0,0 0 1 0 0,1 0-1 0 0,-1 1 0 0 0,1-1 0 0 0,-1 0 1 0 0,1 0-1 0 0,-1 0 0 0 0,1 1 0 0 0,-1-1 0 0 0,1 0 1 0 0,-1 1-1 0 0,1-1 0 0 0,-1 1 0 0 0,1-1 0 0 0,0 0 1 0 0,-1 1-1 0 0,8 19-186 0 0,42 35 578 0 0,-28-32-209 0 0,40 35-120 0 0,-29-29-22 0 0,-192-158-252 0 0,17 17 290 0 0,129 101 21 0 0,4-1-375 0 0,35 1-76 0 0,48-9 533 0 0,105-13 1 0 0,-177 33-156 0 0,-1 0 38 0 0,0 0 1 0 0,1-1-1 0 0,-1 1 1 0 0,0 0 0 0 0,0 0-1 0 0,1 0 1 0 0,-1 0 0 0 0,0 0-1 0 0,1 0 1 0 0,-1 0-1 0 0,0 0 1 0 0,0 0 0 0 0,1 0-1 0 0,-1 0 1 0 0,0 0-1 0 0,0 1 1 0 0,1-1 0 0 0,-1 0-1 0 0,0 0 1 0 0,0 0 0 0 0,1 0-1 0 0,-1 0 1 0 0,0 0-1 0 0,0 0 1 0 0,0 1 0 0 0,1-1-1 0 0,-1 0 1 0 0,0 0-1 0 0,0 0 1 0 0,0 1 0 0 0,0-1-1 0 0,1 0 1 0 0,-1 0 0 0 0,0 1-1 0 0,0-1 1 0 0,0 0-1 0 0,0 0 1 0 0,0 1 0 0 0,0-1-1 0 0,0 0 1 0 0,0 0-1 0 0,1 1 1 0 0,-5 15 263 0 0,-14 13-1601 0 0,12-19 1293 0 0,-1 0 1 0 0,0-1 0 0 0,-1 0-1 0 0,0 0 1 0 0,0-1 0 0 0,-1 0-1 0 0,0-1 1 0 0,0 0 0 0 0,-12 7-1 0 0,20-13 173 0 0,-39-1-1182 0 0,39 0 957 0 0,-1 0 0 0 0,0 0 0 0 0,1 0 0 0 0,-1 0-1 0 0,0 0 1 0 0,0-1 0 0 0,1 1 0 0 0,-1 0 0 0 0,0-1 0 0 0,1 0 0 0 0,-1 1 0 0 0,0-1 0 0 0,1 0-1 0 0,-1 0 1 0 0,1 1 0 0 0,-1-1 0 0 0,1 0 0 0 0,0-1 0 0 0,-1 1 0 0 0,1 0 0 0 0,0 0 0 0 0,0-1-1 0 0,0 1 1 0 0,0 0 0 0 0,0-1 0 0 0,0 1 0 0 0,0-1 0 0 0,0 1 0 0 0,1-1 0 0 0,-1 0 0 0 0,1 1 0 0 0,-1-3-1 0 0,-10-17-571 0 0,10 20 616 0 0,1 0-1 0 0,-1 0 1 0 0,0 0 0 0 0,0 0-1 0 0,1 0 1 0 0,-1 0 0 0 0,0 0-1 0 0,1-1 1 0 0,-1 1-1 0 0,1 0 1 0 0,0 0 0 0 0,-1-1-1 0 0,1 1 1 0 0,0 0 0 0 0,0-1-1 0 0,0 1 1 0 0,0 0-1 0 0,0 0 1 0 0,0-1 0 0 0,0-1-1 0 0,1 2-2 0 0,1 0-1 0 0,-1 0 0 0 0,0 0 0 0 0,0 0 0 0 0,1 1 0 0 0,-1-1 0 0 0,0 0 0 0 0,1 1 1 0 0,-1-1-1 0 0,1 1 0 0 0,-1 0 0 0 0,0-1 0 0 0,1 1 0 0 0,1 0 0 0 0,20-5 229 0 0,58-31 125 0 0,-52 21 1361 0 0,-60 33-1201 0 0,22-14-973 0 0,-84 44 257 0 0,106-54 105 0 0,0 1 0 0 0,0 0 0 0 0,0 1 0 0 0,27-5 0 0 0,-39 9 354 0 0,-1 1-250 0 0,-1 1 0 0 0,0 0 0 0 0,1 0 0 0 0,-1-1 0 0 0,0 1 0 0 0,0-1 0 0 0,0 1 0 0 0,0-1 0 0 0,0 1 0 0 0,-1-1 0 0 0,1 1 0 0 0,0-1 0 0 0,-1 0 0 0 0,1 0 0 0 0,-1 0 0 0 0,-2 2 0 0 0,-4 6-160 0 0,32-9 82 0 0,-11-2 137 0 0,-16 0 54 0 0,-23 0-32 0 0,26 2-89 0 0,0 0-1 0 0,-1-1 1 0 0,1 1-1 0 0,0 0 1 0 0,-1-1 0 0 0,1 1-1 0 0,0-1 1 0 0,0 1-1 0 0,0-1 1 0 0,-1 1-1 0 0,1-1 1 0 0,0 1 0 0 0,0-1-1 0 0,0 1 1 0 0,0-1-1 0 0,0 1 1 0 0,0-1 0 0 0,0 1-1 0 0,0-1 1 0 0,0 1-1 0 0,0 0 1 0 0,0-1 0 0 0,0 1-1 0 0,0-1 1 0 0,0 1-1 0 0,0-1 1 0 0,1 1-1 0 0,-1-1 1 0 0,0 1 0 0 0,0-1-1 0 0,1 1 1 0 0,-1-1-1 0 0,1 0 1 0 0,8-16 61 0 0,-4 13-315 0 0,8-4 1002 0 0,-13 8-718 0 0,1 1 0 0 0,-1-1 1 0 0,0 0-1 0 0,0 1 1 0 0,1-1-1 0 0,-1 0 1 0 0,0 1-1 0 0,0-1 1 0 0,0 0-1 0 0,0 1 1 0 0,0-1-1 0 0,0 0 0 0 0,1 1 1 0 0,-1-1-1 0 0,0 0 1 0 0,0 1-1 0 0,0-1 1 0 0,0 1-1 0 0,0-1 1 0 0,0 0-1 0 0,-1 1 0 0 0,1-1 1 0 0,0 0-1 0 0,0 1 1 0 0,0-1-1 0 0,0 1 1 0 0,0-1-1 0 0,0 0 1 0 0,-1 1-1 0 0,1-1 0 0 0,0 0 1 0 0,0 1-1 0 0,0-1 1 0 0,-1 0-1 0 0,1 0 1 0 0,0 1-1 0 0,-1-1 1 0 0,1 0-1 0 0,0 0 1 0 0,-1 1-1 0 0,-34 50-148 0 0,30-51 94 0 0,0 1 1 0 0,-1-1-1 0 0,1 0 1 0 0,0 0 0 0 0,0 0-1 0 0,0-1 1 0 0,-1 0-1 0 0,1 0 1 0 0,-6-2-1 0 0,-68-24-377 0 0,122 43-83 0 0,-16 0 560 0 0,-1 1 0 0 0,-1 1 0 0 0,-1 1 0 0 0,0 1 0 0 0,24 28 0 0 0,9 46 478 0 0,-57-94-567 0 0,1 1 1 0 0,-1-1 0 0 0,0 0 0 0 0,0 0-1 0 0,0 0 1 0 0,0 0 0 0 0,0 1-1 0 0,1-1 1 0 0,-1 0 0 0 0,0 0-1 0 0,0 0 1 0 0,0 0 0 0 0,0 0-1 0 0,1 1 1 0 0,-1-1 0 0 0,0 0 0 0 0,0 0-1 0 0,1 0 1 0 0,-1 0 0 0 0,0 0-1 0 0,0 0 1 0 0,0 0 0 0 0,1 0-1 0 0,-1 0 1 0 0,0 0 0 0 0,0 0-1 0 0,1 0 1 0 0,-1 0 0 0 0,0 0 0 0 0,0 0-1 0 0,1 0 1 0 0,-1 0 0 0 0,0 0-1 0 0,0 0 1 0 0,0 0 0 0 0,1-1-1 0 0,-1 1 1 0 0,0 0 0 0 0,0 0-1 0 0,0 0 1 0 0,1 0 0 0 0,-1 0 0 0 0,0-1-1 0 0,0 1 1 0 0,0 0 0 0 0,0 0-1 0 0,0 0 1 0 0,1 0 0 0 0,-1-1-1 0 0,0 1 1 0 0,0 0 0 0 0,0 0-1 0 0,0-1 1 0 0,0 1 0 0 0,0 0 0 0 0,0 0-1 0 0,0 0 1 0 0,0-1 0 0 0,0 1-1 0 0,0 0 1 0 0,0-1 0 0 0,4-14-2490 0 0,-4-7 769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43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0 234 2641 0 0,'0'0'1396'0'0,"2"-23"-1071"0"0,3 12-114 0 0,0 1-1 0 0,1 0 1 0 0,1 1-1 0 0,-1 0 1 0 0,1 0-1 0 0,1 0 1 0 0,0 1-1 0 0,0 0 1 0 0,18-13-1 0 0,-16 12 41 0 0,2-1-108 0 0,0 0 0 0 0,0 0 0 0 0,1 1 0 0 0,1 1 0 0 0,-1 0 0 0 0,1 1 0 0 0,1 0-1 0 0,-1 2 1 0 0,1-1 0 0 0,0 2 0 0 0,0 0 0 0 0,1 0 0 0 0,-1 2 0 0 0,1 0 0 0 0,0 1 0 0 0,28 1 0 0 0,-26 0-247 0 0,-17 0 272 0 0,16 0-6899 0 0,1 0 6886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29.0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747 1412 3442 0 0,'0'0'3041'0'0,"-14"-15"-1003"0"0,-134-118-550 0 0,-73-74-767 0 0,150 134-598 0 0,-151-119 0 0 0,156 122 442 0 0,64 66-605 0 0,2 0 0 0 0,-1 0 0 0 0,0 0-1 0 0,1 0 1 0 0,0 0 0 0 0,0 0 0 0 0,0 0-1 0 0,0 0 1 0 0,1-6 0 0 0,0 1-19 0 0,-2-48 206 0 0,3-74-59 0 0,-1 117-86 0 0,1-1 0 0 0,1 1 0 0 0,0 0 1 0 0,1 0-1 0 0,1 0 0 0 0,11-25 1 0 0,-11 32-33 0 0,0-1 0 0 0,0 1 0 0 0,1 1 0 0 0,0-1 0 0 0,1 1 0 0 0,8-7 0 0 0,25-27 98 0 0,-22 15-57 0 0,1 1-1 0 0,1 0 1 0 0,1 2 0 0 0,2 1-1 0 0,47-37 1 0 0,-43 44-24 0 0,2 2 0 0 0,-1 0 0 0 0,2 2 0 0 0,-1 1 0 0 0,48-7 1 0 0,-72 15 12 0 0,18-4-2 0 0,0 2 0 0 0,0 0 0 0 0,0 2 1 0 0,0 0-1 0 0,41 6 0 0 0,-59-4 7 0 0,-1 0-1 0 0,0 1 0 0 0,1 0 1 0 0,-1 0-1 0 0,0 0 1 0 0,0 1-1 0 0,0-1 0 0 0,0 1 1 0 0,-1 0-1 0 0,1 0 1 0 0,5 7-1 0 0,38 47 69 0 0,-32-37-63 0 0,99 117-66 0 0,-83-90 294 0 0,49 97 1 0 0,-29-46-116 0 0,55 115 238 0 0,-100-196-323 0 0,-1 0 0 0 0,0 1 0 0 0,-2-1 1 0 0,3 21-1 0 0,0 6 3 0 0,-4-31-33 0 0,0 0-1 0 0,-1 1 1 0 0,0-1 0 0 0,-2 0 0 0 0,1 1 0 0 0,-2-1 0 0 0,0 1-1 0 0,0-1 1 0 0,-5 13 0 0 0,-5 9 55 0 0,-32 64-1 0 0,7-18-33 0 0,32-73-27 0 0,-1-1 0 0 0,1 0 0 0 0,-1 0 0 0 0,-1-1 0 0 0,1 1 0 0 0,-1-1 0 0 0,0-1 1 0 0,-10 8-1 0 0,-9 7 11 0 0,8-4 42 0 0,3-2 8 0 0,0 0 0 0 0,0-2 1 0 0,-1 0-1 0 0,-23 13 0 0 0,30-23 81 0 0,1 0 0 0 0,0 0 0 0 0,-1-1 0 0 0,1 0-1 0 0,-1 0 1 0 0,1-1 0 0 0,-1 0 0 0 0,-8-2 0 0 0,-16 2-199 0 0,31 0 197 0 0,-7-4-6049 0 0,5-5 512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29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1457 0 0,'0'0'888'0'0,"1"3"-250"0"0,6 16 65 0 0,2 0 1 0 0,0 0 0 0 0,17 27 0 0 0,10 18-329 0 0,81 146 570 0 0,-72-135-798 0 0,260 359 1623 0 0,-304-433-1766 0 0,28 42 318 0 0,-20-29-169 0 0,0 0 0 0 0,1-1 0 0 0,14 15 0 0 0,-23-28-196 0 0,-1 0 1 0 0,0 0 0 0 0,0 0 0 0 0,0 0 0 0 0,0 0 0 0 0,0-1 0 0 0,0 1 0 0 0,0 0 0 0 0,0 0 0 0 0,0 0 0 0 0,0 0 0 0 0,0 0 0 0 0,1 0 0 0 0,-1 0 0 0 0,0 0 0 0 0,0 0-1 0 0,0-1 1 0 0,0 1 0 0 0,0 0 0 0 0,0 0 0 0 0,0 0 0 0 0,1 0 0 0 0,-1 0 0 0 0,0 0 0 0 0,0 0 0 0 0,0 0 0 0 0,0 0 0 0 0,0 0 0 0 0,1 0 0 0 0,-1 0 0 0 0,0 0-1 0 0,0 0 1 0 0,0 0 0 0 0,0 0 0 0 0,0 0 0 0 0,0 0 0 0 0,1 0 0 0 0,-1 0 0 0 0,0 0 0 0 0,0 0 0 0 0,0 1 0 0 0,0-1 0 0 0,0 0 0 0 0,0 0 0 0 0,0 0 0 0 0,1 0 0 0 0,-1 0-1 0 0,0 0 1 0 0,0 0 0 0 0,0 0 0 0 0,0 1 0 0 0,-8-23-1583 0 0,-18-28-530 0 0,5 17 183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32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4 345 2609 0 0,'0'0'939'0'0,"-1"-1"-855"0"0,1 0-1 0 0,-1 1 1 0 0,1-1 0 0 0,0 0-1 0 0,-1 0 1 0 0,1 0-1 0 0,0 0 1 0 0,0 0-1 0 0,-1 0 1 0 0,1 0-1 0 0,0 0 1 0 0,0 0 0 0 0,0 0-1 0 0,0 1 1 0 0,0-1-1 0 0,0 0 1 0 0,0 0-1 0 0,1 0 1 0 0,-1 0-1 0 0,0 0 1 0 0,0 0 0 0 0,1 0-1 0 0,-1 0 1 0 0,1-1-1 0 0,23-40 672 0 0,48-62 0 0 0,-57 84-599 0 0,1 1-1 0 0,1 1 1 0 0,1 1 0 0 0,0 0-1 0 0,26-17 1 0 0,-33 28-76 0 0,0 0 0 0 0,1 0 0 0 0,0 1 0 0 0,0 1 0 0 0,1 0 0 0 0,-1 0 0 0 0,23-2 0 0 0,0 2-10 0 0,56 0-1 0 0,-91 4-82 0 0,32 5 1496 0 0,-16 3 653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22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416 4 2417 0 0,'0'0'182'0'0,"-13"-1"103"0"0,-1 0-212 0 0,1 0 97 0 0,0 1 0 0 0,0-1 1 0 0,0 2-1 0 0,0 0 0 0 0,0 1 1 0 0,0 0-1 0 0,-25 8 0 0 0,22-3-47 0 0,1 1 0 0 0,0 0-1 0 0,1 1 1 0 0,0 1 0 0 0,0 1-1 0 0,1 0 1 0 0,1 0-1 0 0,-1 1 1 0 0,2 1 0 0 0,0 0-1 0 0,0 1 1 0 0,2 0 0 0 0,-17 30-1 0 0,15-20-42 0 0,0 1-1 0 0,2 1 0 0 0,1-1 0 0 0,1 1 1 0 0,1 1-1 0 0,1 0 0 0 0,1-1 0 0 0,1 34 1 0 0,2-38-39 0 0,1 1 0 0 0,1-1 0 0 0,1 0 0 0 0,0 1 0 0 0,2-1 0 0 0,13 40 1 0 0,-12-50-37 0 0,0 0 1 0 0,1 0 0 0 0,1 0 0 0 0,0-1-1 0 0,1 0 1 0 0,0 0 0 0 0,0-1 0 0 0,1 0-1 0 0,0-1 1 0 0,1 0 0 0 0,0 0-1 0 0,1-1 1 0 0,12 8 0 0 0,-3-5-12 0 0,1 0-1 0 0,0-1 1 0 0,1-1-1 0 0,0-1 1 0 0,0-1 0 0 0,1-1-1 0 0,0-1 1 0 0,0-1-1 0 0,0-1 1 0 0,1-1-1 0 0,-1-1 1 0 0,1-1 0 0 0,-1-1-1 0 0,26-5 1 0 0,-33 2-8 0 0,-1 0 1 0 0,0-1 0 0 0,0-1-1 0 0,-1 0 1 0 0,0-1-1 0 0,0 0 1 0 0,0-1 0 0 0,-1-1-1 0 0,24-20 1 0 0,-14 9-23 0 0,-1-2 1 0 0,-1 0-1 0 0,-1-2 0 0 0,20-28 1 0 0,-29 36 43 0 0,-1 0 0 0 0,-1 0 0 0 0,0-1 1 0 0,-2 0-1 0 0,0 0 0 0 0,0-1 0 0 0,-2 0 0 0 0,0 0 0 0 0,-1 0 1 0 0,-1-1-1 0 0,-1 1 0 0 0,0-1 0 0 0,-2-33 0 0 0,-2 45 25 0 0,1-1-1 0 0,-1 0 1 0 0,0 1-1 0 0,-1-1 0 0 0,0 1 1 0 0,0-1-1 0 0,0 1 1 0 0,-1 0-1 0 0,-6-8 0 0 0,-49-61 58 0 0,46 60-74 0 0,3 3 50 0 0,-1 2 0 0 0,0-1 0 0 0,0 1 1 0 0,-1 1-1 0 0,0 0 0 0 0,-1 1 0 0 0,0 0 0 0 0,-1 1 0 0 0,1 0 1 0 0,-2 1-1 0 0,1 1 0 0 0,-1 0 0 0 0,0 1 0 0 0,0 1 0 0 0,0 0 1 0 0,-1 1-1 0 0,1 1 0 0 0,-1 0 0 0 0,-17 1 0 0 0,14 2 88 0 0,1 0-1 0 0,0 2 0 0 0,0 0 1 0 0,0 1-1 0 0,0 1 1 0 0,0 1-1 0 0,1 1 0 0 0,0 0 1 0 0,-23 13-1 0 0,40-19 10 0 0,13 12-6360 0 0,-1-2 4537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56.2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1 251 848 0 0,'0'0'763'0'0,"28"45"2300"0"0,-12-21-2806 0 0,-1 0 0 0 0,-1 1 1 0 0,-1 1-1 0 0,-1 0 0 0 0,-1 0 0 0 0,-2 2 0 0 0,0-1 0 0 0,-2 1 0 0 0,-1 0 1 0 0,-2 0-1 0 0,0 1 0 0 0,-1 51 0 0 0,19-78-257 0 0,11 4 22 0 0,1-1 0 0 0,0-3-1 0 0,-1 0 1 0 0,1-2 0 0 0,39-5 0 0 0,-67 3-20 0 0,-1 1 0 0 0,1-1 0 0 0,-1-1 0 0 0,0 1 0 0 0,0-1 1 0 0,0 0-1 0 0,0 0 0 0 0,-1 0 0 0 0,1-1 0 0 0,-1 1 0 0 0,0-1 0 0 0,0 0 0 0 0,0 0 1 0 0,0-1-1 0 0,-1 1 0 0 0,1-1 0 0 0,-1 0 0 0 0,3-8 0 0 0,9-14 17 0 0,-1-2-1 0 0,9-29 1 0 0,-20 50-17 0 0,1-1 12 0 0,-2 4-10 0 0,1 0 0 0 0,-1 0 0 0 0,0 0 1 0 0,0 0-1 0 0,-1-1 0 0 0,0 1 0 0 0,0 0 0 0 0,0-1 0 0 0,0 1 0 0 0,-1-1 0 0 0,0 1 1 0 0,0-1-1 0 0,0 1 0 0 0,-1-1 0 0 0,0 1 0 0 0,0-1 0 0 0,0 1 0 0 0,-1 0 0 0 0,-4-11 0 0 0,-19-41 42 0 0,-39-81-73 0 0,52 116 23 0 0,0 1 0 0 0,-1 1-1 0 0,-1 0 1 0 0,-18-18 0 0 0,22 28 6 0 0,0 1 0 0 0,-1 0 0 0 0,-1 1-1 0 0,1 0 1 0 0,-1 1 0 0 0,-24-11 0 0 0,35 17 180 0 0,42 40-1711 0 0,-24-16-1811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7:2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290 843 2337 0 0,'0'0'1742'0'0,"10"-8"-472"0"0,-6-2-1183 0 0,0 0 1 0 0,0 0-1 0 0,-1-1 0 0 0,2-12 1 0 0,4-14 356 0 0,-4 16-358 0 0,-1-1 0 0 0,-1 0 0 0 0,-2 1 1 0 0,0-1-1 0 0,-3-37 0 0 0,0 1 157 0 0,1 46-183 0 0,-1-1 0 0 0,0 0 0 0 0,-1 1 0 0 0,0-1 0 0 0,-1 1 0 0 0,0 0 0 0 0,-1 0 0 0 0,-13-21 0 0 0,-6-8 35 0 0,-31-39 1 0 0,52 76-89 0 0,-43-59 56 0 0,-2 1-1 0 0,-59-56 1 0 0,93 110 438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7:2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2 2801 0 0,'0'0'601'0'0,"-15"0"826"0"0,-11 1-967 0 0,-1 0 1 0 0,1 2-1 0 0,0 1 0 0 0,0 1 1 0 0,1 1-1 0 0,-1 2 0 0 0,1 0 1 0 0,-26 13-1 0 0,-194 77 257 0 0,191-80-333 0 0,-1-3 1 0 0,-94 14-1 0 0,53-16 555 0 0,95-13-835 0 0,2-6-166 0 0,0 1 11 0 0,1 0-1 0 0,-1-1 1 0 0,1 1-1 0 0,0 0 1 0 0,1 0-1 0 0,-1 0 1 0 0,1 1-1 0 0,0-1 1 0 0,0 0 0 0 0,6-5-1 0 0,48-55 630 0 0,-44 52-752 0 0,-6 6 182 0 0,1-3-5 0 0,0 1 1 0 0,1 0-1 0 0,0 0 0 0 0,0 1 0 0 0,1 1 1 0 0,0-1-1 0 0,0 2 0 0 0,16-9 1 0 0,-24 15 340 0 0,-17 19-77 0 0,-9 8-410 0 0,-18 22 130 0 0,-1-2 0 0 0,-99 82 0 0 0,140-128 157 0 0,10 20-397 0 0,5-12 253 0 0,1-1 0 0 0,0 0 0 0 0,1-1 0 0 0,0-1 1 0 0,0 0-1 0 0,0-1 0 0 0,24 4 0 0 0,-7-3 92 0 0,0-2 0 0 0,58 0 0 0 0,-89-4-60 0 0,-1 2 187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7:29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4 520 3298 0 0,'0'-1'69'0'0,"-1"1"1"0"0,1 0 0 0 0,0 0 0 0 0,0-1 0 0 0,-1 1-1 0 0,1 0 1 0 0,0-1 0 0 0,0 1 0 0 0,0 0 0 0 0,-1 0-1 0 0,1-1 1 0 0,0 1 0 0 0,0 0 0 0 0,0-1 0 0 0,0 1 0 0 0,0 0-1 0 0,0-1 1 0 0,0 1 0 0 0,0-1 0 0 0,0 1 0 0 0,0 0-1 0 0,0-1 1 0 0,0 1 0 0 0,0 0 0 0 0,0-1 0 0 0,0 1 0 0 0,0 0-1 0 0,0-1 1 0 0,0 1 0 0 0,0 0 0 0 0,0-1 0 0 0,1 1-1 0 0,-1 0 1 0 0,0-1 0 0 0,0 1 0 0 0,0 0 0 0 0,1 0 0 0 0,-1-1-1 0 0,0 1 1 0 0,0 0 0 0 0,1 0 0 0 0,-1-1 0 0 0,0 1-1 0 0,0 0 1 0 0,1-1 0 0 0,14-17-411 0 0,20-13 597 0 0,1 3-1 0 0,1 0 1 0 0,2 2 0 0 0,1 2-1 0 0,1 2 1 0 0,57-23-1 0 0,-24 17-97 0 0,0 4 0 0 0,153-31 0 0 0,15 26 5 0 0,-26 5-121 0 0,-216 24-19 0 0,-1 0 0 0 0,1 0 0 0 0,0-1 0 0 0,0 1 0 0 0,-1 0 0 0 0,1 0 0 0 0,0 0-1 0 0,0 0 1 0 0,0 0 0 0 0,-1 0 0 0 0,1 0 0 0 0,0-1 0 0 0,0 1 0 0 0,0 0 0 0 0,0 0 0 0 0,0 0 0 0 0,-1 0 0 0 0,1 0 0 0 0,0-1 0 0 0,0 1 0 0 0,0 0 0 0 0,0 0 0 0 0,0 0 0 0 0,0-1-1 0 0,0 1 1 0 0,0 0 0 0 0,-1 0 0 0 0,1-1 0 0 0,0 1 0 0 0,0 0 0 0 0,0 0 0 0 0,0 0 0 0 0,0-1 0 0 0,0 1 0 0 0,0 0 0 0 0,0 0 0 0 0,0-1 0 0 0,1 1 0 0 0,-1 0 0 0 0,0 0-1 0 0,0 0 1 0 0,0-1 0 0 0,0 1 0 0 0,0 0 0 0 0,0 0 0 0 0,0 0 0 0 0,0-1 0 0 0,1 1 0 0 0,-1 0 0 0 0,0 0 0 0 0,0 0 0 0 0,0 0 0 0 0,0 0 0 0 0,1-1 0 0 0,-1 1 0 0 0,0 0 0 0 0,0 0-1 0 0,0 0 1 0 0,1 0 0 0 0,-1 0 0 0 0,0 0 0 0 0,0 0 0 0 0,1 0 0 0 0,-20-10 849 0 0,-86-29-903 0 0,71 24 91 0 0,0 2 0 0 0,-2 2-1 0 0,-64-13 1 0 0,179 34-50 0 0,-1 4 1 0 0,132 40 0 0 0,-209-53-13 0 0,-1-1 1 0 0,1 0-1 0 0,-1 0 0 0 0,1 1 1 0 0,0-1-1 0 0,-1 0 0 0 0,1 1 1 0 0,-1-1-1 0 0,1 0 0 0 0,-1 1 1 0 0,0-1-1 0 0,1 1 0 0 0,-1-1 1 0 0,1 1-1 0 0,-1-1 0 0 0,0 1 1 0 0,1-1-1 0 0,-1 1 0 0 0,0-1 1 0 0,1 1-1 0 0,-1-1 1 0 0,0 1-1 0 0,0 0 0 0 0,0-1 1 0 0,0 1-1 0 0,0 0 0 0 0,1-1 1 0 0,-1 1-1 0 0,-1 1 0 0 0,-7 21 550 0 0,-23 20 608 0 0,30-42-1143 0 0,-18 20 98 0 0,0-2-1 0 0,-1 0 0 0 0,-2-1 1 0 0,1-2-1 0 0,-2 0 1 0 0,0-1-1 0 0,-43 20 0 0 0,66-35-196 0 0,0 0 0 0 0,0 0 0 0 0,-1 0-1 0 0,1 0 1 0 0,0 0 0 0 0,0 0 0 0 0,-1 0 0 0 0,1 0-1 0 0,0 0 1 0 0,0 0 0 0 0,0 0 0 0 0,-1 0 0 0 0,1 0-1 0 0,0 0 1 0 0,0-1 0 0 0,-1 1 0 0 0,1 0 0 0 0,0 0-1 0 0,0 0 1 0 0,0 0 0 0 0,-1 0 0 0 0,1-1 0 0 0,0 1-1 0 0,0 0 1 0 0,0 0 0 0 0,0 0 0 0 0,0-1 0 0 0,-1 1-1 0 0,1 0 1 0 0,0 0 0 0 0,0 0 0 0 0,0-1-1 0 0,0 1 1 0 0,0 0 0 0 0,0 0 0 0 0,0-1 0 0 0,0 1-1 0 0,0 0 1 0 0,0 0 0 0 0,0-1 0 0 0,0 1 0 0 0,0 0-1 0 0,0 0 1 0 0,0 0 0 0 0,0-1 0 0 0,0 1 0 0 0,0 0-1 0 0,0 0 1 0 0,0-1 0 0 0,0 1 0 0 0,0 0 0 0 0,0 0-1 0 0,1-1 1 0 0,-1 1 0 0 0,0 0 0 0 0,0-2-244 0 0,0-9-3413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23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 2865 0 0,'0'0'1494'0'0,"4"20"505"0"0,1 342 12 0 0,-5-365-2211 0 0,-1 0-1 0 0,1 0 1 0 0,0 0 0 0 0,-1 0-1 0 0,1 1 1 0 0,-1-1 0 0 0,0 0-1 0 0,0 0 1 0 0,0 0 0 0 0,-3-4-1 0 0,-7-9-2106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42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444 1 1697 0 0,'-1'0'4990'0'0,"-8"7"-4658"0"0,-5 21-231 0 0,1 1-1 0 0,1 0 1 0 0,2 1-1 0 0,1 0 0 0 0,-11 61 1 0 0,7-30-39 0 0,-156 701 765 0 0,83-368-387 0 0,11-11 400 0 0,62-313-416 0 0,23-93-416 0 0,6-14-2489 0 0,20-70 0 0 0,-20 35-1131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0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3105 0 0,'0'0'134'0'0,"3"11"-43"0"0,14 15 417 0 0,1-1 0 0 0,0 0 1 0 0,2-2-1 0 0,1 0 0 0 0,43 36 1 0 0,-27-25-289 0 0,113 106 1043 0 0,6-7 0 0 0,221 145 0 0 0,-343-256-1176 0 0,-4-1 196 0 0,40 19 0 0 0,-69-40-77 0 0,-29 0-2044 0 0,1 0-2866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1.7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73 2305 0 0,'0'0'1884'0'0,"7"0"-1599"0"0,13 3 172 0 0,0 1 0 0 0,0 1 0 0 0,19 7 1 0 0,47 11-142 0 0,-41-18-298 0 0,0-2 0 0 0,76-4-1 0 0,-120 1-11 0 0,0 0 0 0 0,0 0 0 0 0,-1 0 1 0 0,1 0-1 0 0,0 0 0 0 0,0 0 0 0 0,0 0 0 0 0,0 0 0 0 0,0 0 0 0 0,0 0 0 0 0,-1 0 0 0 0,1-1 0 0 0,0 1 0 0 0,0 0 0 0 0,0-1 0 0 0,0 1 0 0 0,-1 0 0 0 0,1-1 0 0 0,0 1 0 0 0,0-1 0 0 0,-1 0 0 0 0,1 1 0 0 0,0-1 0 0 0,-1 1 0 0 0,1-1 0 0 0,-1 0 0 0 0,1 0 0 0 0,-1-1 16 0 0,0 1 0 0 0,-1 0 0 0 0,1 0 0 0 0,-1 0-1 0 0,1 0 1 0 0,-1 0 0 0 0,1 0 0 0 0,-1 0 0 0 0,0 0 0 0 0,0 0-1 0 0,1 0 1 0 0,-1 0 0 0 0,0 1 0 0 0,0-1 0 0 0,0 0 0 0 0,0 0 0 0 0,-1 0-1 0 0,-58-34 713 0 0,52 31-693 0 0,-16-10-26 0 0,14 7 3 0 0,0 1-1 0 0,0 1 0 0 0,0 0 0 0 0,-1 0 1 0 0,1 0-1 0 0,-1 2 0 0 0,-1-1 0 0 0,-18-2 1 0 0,30 6 40 0 0,12 0-175 0 0,2 0 114 0 0,0 2-1 0 0,0 0 1 0 0,0 0-1 0 0,0 1 1 0 0,0 1-1 0 0,-1 0 1 0 0,0 1-1 0 0,1 0 1 0 0,-2 1-1 0 0,1 1 1 0 0,-1 0-1 0 0,23 18 1 0 0,-34-23 100 0 0,-1 1 1 0 0,1 0-1 0 0,-1 0 1 0 0,1 0 0 0 0,-1 0-1 0 0,0-1 1 0 0,0 1-1 0 0,-1 0 1 0 0,1 0-1 0 0,-1 0 1 0 0,1 0 0 0 0,-1-1-1 0 0,-1 4 1 0 0,-9 13 104 0 0,-1 0 0 0 0,0-1 0 0 0,-29 31 0 0 0,33-40-125 0 0,0-1-46 0 0,0 0 0 0 0,0-1 0 0 0,-1 0 0 0 0,-13 8 1 0 0,-20 17 55 0 0,41-28-2203 0 0,9-6-964 0 0,-7 2 3261 0 0,12-5-2086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8.2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64 159 1729 0 0,'-5'-1'560'0'0,"0"0"0"0"0,-1 1-1 0 0,1 0 1 0 0,0 0 0 0 0,-1 0 0 0 0,-7 2 0 0 0,11-1-524 0 0,1 0 1 0 0,0 0-1 0 0,-1 0 0 0 0,1 1 1 0 0,0-1-1 0 0,0 1 0 0 0,0-1 1 0 0,0 1-1 0 0,0-1 0 0 0,0 1 0 0 0,0-1 1 0 0,1 1-1 0 0,-1 0 0 0 0,0 0 1 0 0,1-1-1 0 0,-1 1 0 0 0,1 0 1 0 0,0 0-1 0 0,0 0 0 0 0,0 1 1 0 0,-1 45 186 0 0,1-34-177 0 0,0-10-41 0 0,0 0 0 0 0,0 0 0 0 0,1 0 0 0 0,-1 0 0 0 0,1-1-1 0 0,0 1 1 0 0,0 0 0 0 0,0 0 0 0 0,0-1 0 0 0,1 1-1 0 0,-1-1 1 0 0,1 1 0 0 0,0-1 0 0 0,0 0 0 0 0,0 0 0 0 0,0 0-1 0 0,1 0 1 0 0,0 0 0 0 0,-1 0 0 0 0,1 0 0 0 0,5 3-1 0 0,-3-3-3 0 0,0-1-1 0 0,0 0 1 0 0,1 1-1 0 0,-1-1 1 0 0,1-1-1 0 0,-1 1 0 0 0,1-1 1 0 0,0 0-1 0 0,-1-1 1 0 0,1 1-1 0 0,0-1 1 0 0,0 0-1 0 0,10-2 0 0 0,-13 2 4 0 0,0-1-1 0 0,0 0 0 0 0,0 0 0 0 0,0 0 0 0 0,0-1 0 0 0,0 1 0 0 0,-1-1 0 0 0,1 1 0 0 0,0-1 0 0 0,-1 0 0 0 0,1 0 0 0 0,-1 0 0 0 0,0-1 0 0 0,1 1 0 0 0,-1 0 0 0 0,3-5 1 0 0,27-49 45 0 0,-25 42-55 0 0,-6 11 6 0 0,1 1-1 0 0,-1 0 1 0 0,0-1-1 0 0,0 1 0 0 0,0-1 1 0 0,-1 1-1 0 0,1-1 1 0 0,0 1-1 0 0,-1-1 0 0 0,0 1 1 0 0,0-1-1 0 0,1 0 1 0 0,-2 1-1 0 0,1-1 0 0 0,0 0 1 0 0,0 1-1 0 0,-1-1 1 0 0,0 1-1 0 0,1-1 0 0 0,-1 1 1 0 0,0-1-1 0 0,0 1 0 0 0,0-1 1 0 0,-1 1-1 0 0,1 0 1 0 0,0 0-1 0 0,-1-1 0 0 0,0 1 1 0 0,1 0-1 0 0,-1 0 1 0 0,0 1-1 0 0,0-1 0 0 0,0 0 1 0 0,-5-2-1 0 0,-6-5 33 0 0,-2 2 0 0 0,1 0 1 0 0,-1 0-1 0 0,-27-7 0 0 0,0-2 58 0 0,42 16-61 0 0,42-2-202 0 0,24-10 185 0 0,-48 8-13 0 0,0 1 1 0 0,1 0-1 0 0,-1 1 1 0 0,1 1-1 0 0,0 0 0 0 0,30 5 1 0 0,-43-3 0 0 0,0 2 1 0 0,0-1-1 0 0,0 0 0 0 0,0 1 1 0 0,-1 0-1 0 0,1 1 0 0 0,-1-1 1 0 0,0 1-1 0 0,0 0 0 0 0,0 1 1 0 0,0-1-1 0 0,-1 1 0 0 0,0 0 1 0 0,0 0-1 0 0,0 0 0 0 0,4 7 1 0 0,-3-4 1 0 0,-1 0 1 0 0,1 0-1 0 0,-1 1 0 0 0,0-1 1 0 0,-1 1-1 0 0,0 0 0 0 0,-1 0 1 0 0,0 1-1 0 0,0-1 1 0 0,0 13-1 0 0,-2-24 346 0 0,5-81 851 0 0,-5 74-1205 0 0,2-1 0 0 0,0 0 0 0 0,0 1 0 0 0,0-1 1 0 0,1 1-1 0 0,1 0 0 0 0,0 0 0 0 0,0 0 0 0 0,6-9 1 0 0,-6 12 0 0 0,0 1 0 0 0,0 0 0 0 0,0 0 1 0 0,1 0-1 0 0,0 0 0 0 0,0 1 0 0 0,0 0 1 0 0,1 0-1 0 0,-1 0 0 0 0,1 1 0 0 0,0 0 0 0 0,0 0 1 0 0,0 0-1 0 0,1 1 0 0 0,-1-1 0 0 0,0 2 1 0 0,1-1-1 0 0,-1 1 0 0 0,1 0 0 0 0,0 0 1 0 0,0 1-1 0 0,7 0 0 0 0,-14 0-24 0 0,0 8-3 0 0,-1 28-2396 0 0,-6-10-1059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06655-758F-4D20-8B43-BF48990DC961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40DEC-9CAF-4EE3-BB92-1C73C9928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4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3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3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9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4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25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5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28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85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00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74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740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36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89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73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1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7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2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9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26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979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71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9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3D1E4-AE35-4592-9859-77D6C9FC4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BBD469-460B-4225-8387-B2BAF29F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F6A4B-0605-4E6D-8EE1-03497E60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6C091-2212-4B44-859C-67567669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C04B-AF75-41F9-B518-936E24B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35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135BA-FE27-4876-93A0-877F98C2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93C790-4EBB-44DA-8C9E-41C925C2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8A8357-23DD-40BB-81E1-AD5A9C5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A2DBB-DCF8-40DD-8AE2-BFDD6E63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81DE9-050E-40E1-A81E-102FB89C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7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4AD81F-2E8D-4B7F-A928-A3DB78AA2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B94DE-50D6-4C03-9574-A4CBA8DC2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E60C6-2D76-479A-9201-C349CF1A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F416F-1DE8-4B89-9827-53A5F865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898F4-CFA4-4170-A8B7-1A740649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A852-A856-42FF-AF81-9D4F1EDC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59210-A4CF-429A-8693-3180E0E7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4AF53-B18E-4F03-8889-1ED003E6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1E453-98F6-4416-96B2-A136A998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139E7-DB40-4AE4-B67B-A8E006E8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2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C1896-35F7-4F88-8509-4C8D926A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CA3A51-F62C-4357-8368-A034386B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9A8C6-A4D0-4DEF-8A23-DDC0FED9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F3410-DDC5-4A07-9A5F-724DED95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1CF84-B680-49DC-A005-C837C1CF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8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9B2E9-2082-4225-BD1B-6B341C56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15A51-5718-462D-956F-9862344FF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A1D48-DB9A-4F46-A0E6-F7792FB3D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B41C3-A4FF-40E1-BA44-9AC2D069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6CDFBD-5106-4E8D-B8AC-4AFB3FEA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E59AD-709F-44F5-9F8A-F28ECC61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D684C-216E-4899-ACEC-F0387698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8E68F-F617-442E-89DD-A9BE0EE1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FC4374-403E-4702-B062-4B7A44305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D2332-6E22-4C71-BE91-29DF9CE72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CC1773-515E-413C-92E9-8B36768E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DE2D42-A3AB-4B3C-AF13-469BD3ED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E83BD1-FF91-44F7-A384-7B483CDD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0ED68-07E4-49AE-95EF-434AF5A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E769A-10AC-4277-BD1F-E811C2A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E8AC10-46F4-4CAA-9077-CF17A587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05E2E7-3ABF-4800-94C0-EE56629F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690E4-B18E-4D71-85E9-06F4AB01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BBE1B3-E1C2-427E-84D2-D3A32E8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0EFF1C-9258-4BFD-BF71-DFA46B4A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AEF1D-E41D-41C2-ABDB-98EF8154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CB57F-2E61-445C-B0BA-889CE824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70370-1672-4E01-AD6D-62A4DF38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C44607-556C-4790-8273-90B81D024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AD30E2-C32E-4475-B702-2F0C8579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D5B38-4787-4E78-86BB-F249386D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27F0F-ABC6-4C87-89B0-F52FDE3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3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2C5-63BA-452E-8FD5-2AF2F774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525E7E-7AE8-4399-BCAB-3A78182F4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399615-C67C-46CA-B40F-A1B3851C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AD000-F73F-41B0-BD0D-DFA09ACA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D6907-7044-4E40-81EF-8016BFA9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63C647-E921-48B2-ABAA-BAA5148F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02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75BC56-9AA4-44E2-B653-A392F28B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05DC8-3CAA-4DB8-8579-E931C857A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A3CA2-B817-4A52-8F08-A382AD1E8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92C4-9F52-4A26-B036-7580CF1F8160}" type="datetimeFigureOut">
              <a:rPr lang="zh-CN" altLang="en-US" smtClean="0"/>
              <a:t>2023/11/21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B7B75-C8A9-4C37-A524-47910A6D1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E5F4A-4254-4555-9729-567EDAC9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44.png"/><Relationship Id="rId4" Type="http://schemas.openxmlformats.org/officeDocument/2006/relationships/customXml" Target="../ink/ink32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50.png"/><Relationship Id="rId14" Type="http://schemas.openxmlformats.org/officeDocument/2006/relationships/customXml" Target="../ink/ink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44.png"/><Relationship Id="rId4" Type="http://schemas.openxmlformats.org/officeDocument/2006/relationships/customXml" Target="../ink/ink41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customXml" Target="../ink/ink10.xml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2.xml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customXml" Target="../ink/ink9.xml"/><Relationship Id="rId27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21" Type="http://schemas.openxmlformats.org/officeDocument/2006/relationships/image" Target="../media/image28.png"/><Relationship Id="rId34" Type="http://schemas.openxmlformats.org/officeDocument/2006/relationships/customXml" Target="../ink/ink28.xml"/><Relationship Id="rId7" Type="http://schemas.openxmlformats.org/officeDocument/2006/relationships/image" Target="../media/image21.png"/><Relationship Id="rId12" Type="http://schemas.openxmlformats.org/officeDocument/2006/relationships/customXml" Target="../ink/ink17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3.png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36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10" Type="http://schemas.openxmlformats.org/officeDocument/2006/relationships/customXml" Target="../ink/ink16.xm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customXml" Target="../ink/ink13.xml"/><Relationship Id="rId9" Type="http://schemas.openxmlformats.org/officeDocument/2006/relationships/image" Target="../media/image22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31.png"/><Relationship Id="rId30" Type="http://schemas.openxmlformats.org/officeDocument/2006/relationships/customXml" Target="../ink/ink26.xml"/><Relationship Id="rId35" Type="http://schemas.openxmlformats.org/officeDocument/2006/relationships/image" Target="../media/image35.png"/><Relationship Id="rId8" Type="http://schemas.openxmlformats.org/officeDocument/2006/relationships/customXml" Target="../ink/ink15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A55F0-3358-47D9-B5B0-81318AEF6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853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PROJECT:RT</a:t>
            </a:r>
            <a:b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戰士動畫三版反饋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0A39A8-91E3-4050-899E-1A06E4ADBA03}"/>
              </a:ext>
            </a:extLst>
          </p:cNvPr>
          <p:cNvSpPr txBox="1">
            <a:spLocks/>
          </p:cNvSpPr>
          <p:nvPr/>
        </p:nvSpPr>
        <p:spPr>
          <a:xfrm>
            <a:off x="838200" y="39670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14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38EAA1-F6A0-5ABA-6352-68D357DE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17" y="2253078"/>
            <a:ext cx="5487166" cy="42582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AF1489-E875-56D6-2F1E-A8C3B81064A5}"/>
              </a:ext>
            </a:extLst>
          </p:cNvPr>
          <p:cNvSpPr txBox="1"/>
          <p:nvPr/>
        </p:nvSpPr>
        <p:spPr>
          <a:xfrm>
            <a:off x="394855" y="920085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這個版本中調整腳步後，「兩腳一起滑」的表現顯得太滑了，希望跟上一版的移動步伐取得一個平衡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若評估有困難 則直接以上一版的腳步為基底繼續細調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992CDA-9B99-98D8-0396-3401D0E525E5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修改微調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82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_002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515C80-B661-CC9F-5891-226C29FE2C6E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後搖製作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313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細化的時候布匹與頭髮在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下墜與砸地時需要表現力量感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7EF886-4111-375C-240F-9AF67DDFB2B3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等待進度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68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Push_001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9CA68C-1596-D041-325A-3E11718CB4A6}"/>
              </a:ext>
            </a:extLst>
          </p:cNvPr>
          <p:cNvSpPr txBox="1"/>
          <p:nvPr/>
        </p:nvSpPr>
        <p:spPr>
          <a:xfrm>
            <a:off x="394855" y="107834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本動畫可開始繼續推進了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F46DC6-7331-A3B5-01F5-F76977FF29C7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穩定度需要提升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減弱武器晃動，把重點聚焦在「推」這件事情上 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555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Dead_Omega_001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64876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現在 心臟緩緩浮出的表現沒有問題；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不手持武器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想調整成上浮時，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武器是留在地上的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、不隨人物浮起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人物彎曲動態嘗試的結論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以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舊的版本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為基底、也就是胸口上挺射出心臟的版本繼續細調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動畫的結尾，失去心臟的軀體失去浮力，摔落回地面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EB6BB2-28C1-AF51-FFE6-97E5CF353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918" y="2642559"/>
            <a:ext cx="3496163" cy="375337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D331632-7414-6233-665E-F54D56DE08AC}"/>
              </a:ext>
            </a:extLst>
          </p:cNvPr>
          <p:cNvSpPr txBox="1"/>
          <p:nvPr/>
        </p:nvSpPr>
        <p:spPr>
          <a:xfrm>
            <a:off x="394855" y="2473282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等待進度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05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01_001</a:t>
            </a:r>
            <a:endParaRPr lang="zh-CN" altLang="en-US" sz="2800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希望盾牌的瞬間擴張可以再強化、更大；其他部分沒有問題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DF9ECE-E310-9964-F4B1-82F25467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50" y="2153828"/>
            <a:ext cx="3400900" cy="4115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E02473B-C4A1-3CBB-5596-4D4EAA41C700}"/>
                  </a:ext>
                </a:extLst>
              </p14:cNvPr>
              <p14:cNvContentPartPr/>
              <p14:nvPr/>
            </p14:nvContentPartPr>
            <p14:xfrm>
              <a:off x="5105922" y="3259731"/>
              <a:ext cx="944280" cy="16380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E02473B-C4A1-3CBB-5596-4D4EAA41C7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282" y="3250731"/>
                <a:ext cx="961920" cy="1655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DAC5BBF-3D1A-2FF6-2C35-F795CD8EB642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64046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02_001</a:t>
            </a:r>
            <a:endParaRPr lang="zh-CN" altLang="en-US" sz="2800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將「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剪影看得到手部動作」的時刻作為關鍵影格、停留再長時間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，現在手縮回去得有點快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4CF852-C461-0722-C985-25915921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19" y="2143549"/>
            <a:ext cx="4671471" cy="38493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DC72BD2-E8CB-44CB-4F21-034A9E1BB3F8}"/>
                  </a:ext>
                </a:extLst>
              </p14:cNvPr>
              <p14:cNvContentPartPr/>
              <p14:nvPr/>
            </p14:nvContentPartPr>
            <p14:xfrm>
              <a:off x="5719878" y="3941016"/>
              <a:ext cx="626040" cy="6339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DC72BD2-E8CB-44CB-4F21-034A9E1BB3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0878" y="3932016"/>
                <a:ext cx="643680" cy="651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C272F85-B657-5498-7B84-FDE4EF1F2CFD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67786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武器揮動到終點時，身體的搖擺晃動不太喜歡；希望那時刻身體動態可以更堅毅、果決一些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這個動畫也需要製作武器刃片的懸浮追尾跟慣性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D86512-1FD2-4328-E2B9-933B70C8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17" y="2077769"/>
            <a:ext cx="4711715" cy="42314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A033F7E-1D7B-2757-D15F-7079520BCDC6}"/>
                  </a:ext>
                </a:extLst>
              </p14:cNvPr>
              <p14:cNvContentPartPr/>
              <p14:nvPr/>
            </p14:nvContentPartPr>
            <p14:xfrm>
              <a:off x="6080958" y="3746908"/>
              <a:ext cx="123840" cy="3034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A033F7E-1D7B-2757-D15F-7079520BCD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1958" y="3738268"/>
                <a:ext cx="14148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FFD69CFA-88D5-2501-3A66-AB3156FA5D09}"/>
              </a:ext>
            </a:extLst>
          </p:cNvPr>
          <p:cNvGrpSpPr/>
          <p:nvPr/>
        </p:nvGrpSpPr>
        <p:grpSpPr>
          <a:xfrm>
            <a:off x="5528358" y="3454228"/>
            <a:ext cx="695880" cy="340920"/>
            <a:chOff x="5528358" y="3243336"/>
            <a:chExt cx="69588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4964633-49C4-89D9-9452-1DAF9C3808AF}"/>
                    </a:ext>
                  </a:extLst>
                </p14:cNvPr>
                <p14:cNvContentPartPr/>
                <p14:nvPr/>
              </p14:nvContentPartPr>
              <p14:xfrm>
                <a:off x="5888718" y="3451776"/>
                <a:ext cx="335520" cy="132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4964633-49C4-89D9-9452-1DAF9C3808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9718" y="3442776"/>
                  <a:ext cx="353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592ED7D-62EE-C51C-C71D-3887A646F92A}"/>
                    </a:ext>
                  </a:extLst>
                </p14:cNvPr>
                <p14:cNvContentPartPr/>
                <p14:nvPr/>
              </p14:nvContentPartPr>
              <p14:xfrm>
                <a:off x="5528358" y="3243336"/>
                <a:ext cx="442440" cy="187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592ED7D-62EE-C51C-C71D-3887A646F9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9718" y="3234696"/>
                  <a:ext cx="46008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0A049ED-946D-AE03-74C5-4AE856266D6E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73089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Relax_001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伸展左手臂時，希望頭頸可以向右肩彎曲讓拉伸動態更明顯，其他部分沒有問題 可以繼續細調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D5D83-A56B-823D-A962-9664877E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83" y="2704674"/>
            <a:ext cx="4267173" cy="3718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71D5EF57-11B6-A47A-FC02-FD520323582B}"/>
                  </a:ext>
                </a:extLst>
              </p14:cNvPr>
              <p14:cNvContentPartPr/>
              <p14:nvPr/>
            </p14:nvContentPartPr>
            <p14:xfrm>
              <a:off x="6133158" y="3527376"/>
              <a:ext cx="276840" cy="31932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71D5EF57-11B6-A47A-FC02-FD52032358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4518" y="3518376"/>
                <a:ext cx="2944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EBB739C-1550-3416-36A8-D06F84A4A6F4}"/>
                  </a:ext>
                </a:extLst>
              </p14:cNvPr>
              <p14:cNvContentPartPr/>
              <p14:nvPr/>
            </p14:nvContentPartPr>
            <p14:xfrm>
              <a:off x="5930478" y="3763536"/>
              <a:ext cx="152640" cy="846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EBB739C-1550-3416-36A8-D06F84A4A6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1478" y="3754896"/>
                <a:ext cx="17028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869CF102-7EEC-EDA6-A64A-F9C41CB24679}"/>
              </a:ext>
            </a:extLst>
          </p:cNvPr>
          <p:cNvGrpSpPr/>
          <p:nvPr/>
        </p:nvGrpSpPr>
        <p:grpSpPr>
          <a:xfrm>
            <a:off x="5677758" y="3387696"/>
            <a:ext cx="515160" cy="592920"/>
            <a:chOff x="5677758" y="3387696"/>
            <a:chExt cx="51516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2ADF103-77D3-F5BF-19D4-1C947046EA1F}"/>
                    </a:ext>
                  </a:extLst>
                </p14:cNvPr>
                <p14:cNvContentPartPr/>
                <p14:nvPr/>
              </p14:nvContentPartPr>
              <p14:xfrm>
                <a:off x="5677758" y="3387696"/>
                <a:ext cx="445320" cy="524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2ADF103-77D3-F5BF-19D4-1C947046EA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9118" y="3378696"/>
                  <a:ext cx="4629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077143A-F512-8527-CC2F-63D4931A554D}"/>
                    </a:ext>
                  </a:extLst>
                </p14:cNvPr>
                <p14:cNvContentPartPr/>
                <p14:nvPr/>
              </p14:nvContentPartPr>
              <p14:xfrm>
                <a:off x="5731758" y="3515856"/>
                <a:ext cx="231840" cy="361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077143A-F512-8527-CC2F-63D4931A55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22758" y="3506856"/>
                  <a:ext cx="2494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BB72AD2-9E6A-E60A-08F5-62717DAA9C3C}"/>
                    </a:ext>
                  </a:extLst>
                </p14:cNvPr>
                <p14:cNvContentPartPr/>
                <p14:nvPr/>
              </p14:nvContentPartPr>
              <p14:xfrm>
                <a:off x="5768838" y="3573816"/>
                <a:ext cx="187200" cy="124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BB72AD2-9E6A-E60A-08F5-62717DAA9C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59838" y="3565176"/>
                  <a:ext cx="20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976F9E6-E680-FE47-8B3D-15FFB38C601A}"/>
                    </a:ext>
                  </a:extLst>
                </p14:cNvPr>
                <p14:cNvContentPartPr/>
                <p14:nvPr/>
              </p14:nvContentPartPr>
              <p14:xfrm>
                <a:off x="5984838" y="3723936"/>
                <a:ext cx="208080" cy="256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976F9E6-E680-FE47-8B3D-15FFB38C60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6198" y="3714936"/>
                  <a:ext cx="225720" cy="274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67580B4-EB1D-8805-40FD-02145D405C5E}"/>
              </a:ext>
            </a:extLst>
          </p:cNvPr>
          <p:cNvSpPr txBox="1"/>
          <p:nvPr/>
        </p:nvSpPr>
        <p:spPr>
          <a:xfrm>
            <a:off x="394855" y="1631833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等待進度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05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Relax_002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沒問題、可繼續推進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FCE1D1-361C-03B0-75F7-A6985F745374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242093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050D2275-A892-A83A-03D7-4DFC9A0DB8D3}"/>
              </a:ext>
            </a:extLst>
          </p:cNvPr>
          <p:cNvSpPr/>
          <p:nvPr/>
        </p:nvSpPr>
        <p:spPr>
          <a:xfrm>
            <a:off x="392724" y="1247338"/>
            <a:ext cx="2287867" cy="11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464280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動畫銜接圖一</a:t>
            </a:r>
            <a:b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2200" b="1" spc="3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操作角色行動時</a:t>
            </a:r>
            <a:endParaRPr lang="zh-CN" altLang="en-US" sz="2800" b="1" spc="3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2" action="ppaction://hlinksldjump"/>
            <a:extLst>
              <a:ext uri="{FF2B5EF4-FFF2-40B4-BE49-F238E27FC236}">
                <a16:creationId xmlns:a16="http://schemas.microsoft.com/office/drawing/2014/main" id="{44BCC396-9779-3350-B8B3-7D0905E4035C}"/>
              </a:ext>
            </a:extLst>
          </p:cNvPr>
          <p:cNvSpPr/>
          <p:nvPr/>
        </p:nvSpPr>
        <p:spPr>
          <a:xfrm>
            <a:off x="2379229" y="4045182"/>
            <a:ext cx="1427826" cy="5307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呼吸循環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3" action="ppaction://hlinksldjump"/>
            <a:extLst>
              <a:ext uri="{FF2B5EF4-FFF2-40B4-BE49-F238E27FC236}">
                <a16:creationId xmlns:a16="http://schemas.microsoft.com/office/drawing/2014/main" id="{6D37220D-D764-24A7-B121-73805039D0F0}"/>
              </a:ext>
            </a:extLst>
          </p:cNvPr>
          <p:cNvSpPr/>
          <p:nvPr/>
        </p:nvSpPr>
        <p:spPr>
          <a:xfrm>
            <a:off x="4141176" y="2402037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預備啟動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積蓄力量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hlinkClick r:id="rId4" action="ppaction://hlinksldjump"/>
            <a:extLst>
              <a:ext uri="{FF2B5EF4-FFF2-40B4-BE49-F238E27FC236}">
                <a16:creationId xmlns:a16="http://schemas.microsoft.com/office/drawing/2014/main" id="{BFB90697-B3E2-E9EB-5616-AE4BADA09E32}"/>
              </a:ext>
            </a:extLst>
          </p:cNvPr>
          <p:cNvSpPr/>
          <p:nvPr/>
        </p:nvSpPr>
        <p:spPr>
          <a:xfrm>
            <a:off x="5502540" y="113375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走跑循環動畫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ED4468-EE6C-3E51-035A-0D0AC01B69FF}"/>
              </a:ext>
            </a:extLst>
          </p:cNvPr>
          <p:cNvSpPr/>
          <p:nvPr/>
        </p:nvSpPr>
        <p:spPr>
          <a:xfrm>
            <a:off x="8890546" y="1010397"/>
            <a:ext cx="1427826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移動中接觸敵方單位時將其推開一格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CC448C-C329-4314-8520-BAF53E9F2808}"/>
              </a:ext>
            </a:extLst>
          </p:cNvPr>
          <p:cNvSpPr/>
          <p:nvPr/>
        </p:nvSpPr>
        <p:spPr>
          <a:xfrm>
            <a:off x="10221182" y="2139654"/>
            <a:ext cx="1578094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移動到終點時對範圍內敵人進行攻擊</a:t>
            </a:r>
            <a:b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後搖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6498A5-C24F-8FA7-EA8B-AEF547728F26}"/>
              </a:ext>
            </a:extLst>
          </p:cNvPr>
          <p:cNvSpPr/>
          <p:nvPr/>
        </p:nvSpPr>
        <p:spPr>
          <a:xfrm>
            <a:off x="6910210" y="3266967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施放強化自身技能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A678C5-E51D-83B3-004D-9B2076EAE668}"/>
              </a:ext>
            </a:extLst>
          </p:cNvPr>
          <p:cNvSpPr/>
          <p:nvPr/>
        </p:nvSpPr>
        <p:spPr>
          <a:xfrm>
            <a:off x="7624123" y="4755903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施放增益友軍技能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E394090-77FA-20F7-DBCB-B233AAF360F6}"/>
              </a:ext>
            </a:extLst>
          </p:cNvPr>
          <p:cNvCxnSpPr>
            <a:cxnSpLocks/>
          </p:cNvCxnSpPr>
          <p:nvPr/>
        </p:nvCxnSpPr>
        <p:spPr>
          <a:xfrm flipV="1">
            <a:off x="3807055" y="3130779"/>
            <a:ext cx="536344" cy="1047882"/>
          </a:xfrm>
          <a:prstGeom prst="bentConnector2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98DF75B0-BF4C-1147-2B9A-9958FDF808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26259" y="1736275"/>
            <a:ext cx="482582" cy="298356"/>
          </a:xfrm>
          <a:prstGeom prst="bentConnector3">
            <a:avLst>
              <a:gd name="adj1" fmla="val -1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6564408B-0F91-0B56-F7EF-12A63D2830F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5825177" y="1853705"/>
            <a:ext cx="391276" cy="9083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69E7FB81-EA3F-C68C-E2C3-EDF0DFDE7AB0}"/>
              </a:ext>
            </a:extLst>
          </p:cNvPr>
          <p:cNvCxnSpPr>
            <a:cxnSpLocks/>
          </p:cNvCxnSpPr>
          <p:nvPr/>
        </p:nvCxnSpPr>
        <p:spPr>
          <a:xfrm>
            <a:off x="5833100" y="2890643"/>
            <a:ext cx="1799815" cy="367532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2299B5C9-0704-7ABB-BCC5-2ACA59A82EA9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5638355" y="3130112"/>
            <a:ext cx="2000068" cy="19714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286F9B6A-D2B8-3A9D-E53F-00EEECEECB4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16200000" flipH="1">
            <a:off x="7596588" y="4014454"/>
            <a:ext cx="768983" cy="7139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BB9AC7F0-C412-A098-BEB1-C878B3527131}"/>
              </a:ext>
            </a:extLst>
          </p:cNvPr>
          <p:cNvCxnSpPr>
            <a:stCxn id="9" idx="0"/>
            <a:endCxn id="17" idx="3"/>
          </p:cNvCxnSpPr>
          <p:nvPr/>
        </p:nvCxnSpPr>
        <p:spPr>
          <a:xfrm rot="16200000" flipH="1">
            <a:off x="8278378" y="-893164"/>
            <a:ext cx="225696" cy="6816099"/>
          </a:xfrm>
          <a:prstGeom prst="bentConnector4">
            <a:avLst>
              <a:gd name="adj1" fmla="val -893876"/>
              <a:gd name="adj2" fmla="val 10335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70F54F87-9F8B-A692-8B39-CAC6F0D84A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9714" y="2157996"/>
            <a:ext cx="1390158" cy="810203"/>
          </a:xfrm>
          <a:prstGeom prst="bentConnector3">
            <a:avLst>
              <a:gd name="adj1" fmla="val 53162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B66ED5D0-3C67-4F1C-BCE3-E26FD735CC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42843" y="2655735"/>
            <a:ext cx="2902197" cy="1298142"/>
          </a:xfrm>
          <a:prstGeom prst="bentConnector3">
            <a:avLst>
              <a:gd name="adj1" fmla="val 20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D2401CB0-BC4C-1776-9D8C-00220CF3BDC4}"/>
              </a:ext>
            </a:extLst>
          </p:cNvPr>
          <p:cNvSpPr/>
          <p:nvPr/>
        </p:nvSpPr>
        <p:spPr>
          <a:xfrm>
            <a:off x="7001698" y="1133749"/>
            <a:ext cx="1262433" cy="7254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移動中止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5920A302-8C73-5792-1EB6-B9F2D7F1550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257527" y="-599742"/>
            <a:ext cx="123355" cy="3361630"/>
          </a:xfrm>
          <a:prstGeom prst="bentConnector3">
            <a:avLst>
              <a:gd name="adj1" fmla="val -277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FB204881-BA51-3F31-B13A-95895FAF41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29548" y="-617533"/>
            <a:ext cx="123355" cy="3361630"/>
          </a:xfrm>
          <a:prstGeom prst="bentConnector3">
            <a:avLst>
              <a:gd name="adj1" fmla="val 28531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1CA90B4D-9EBA-57C6-8AC8-E992F9641C7F}"/>
              </a:ext>
            </a:extLst>
          </p:cNvPr>
          <p:cNvCxnSpPr>
            <a:stCxn id="17" idx="2"/>
            <a:endCxn id="19" idx="3"/>
          </p:cNvCxnSpPr>
          <p:nvPr/>
        </p:nvCxnSpPr>
        <p:spPr>
          <a:xfrm rot="5400000">
            <a:off x="9031055" y="3136706"/>
            <a:ext cx="2000068" cy="19582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810609B1-16EF-93C0-C534-4FAB0505EF07}"/>
              </a:ext>
            </a:extLst>
          </p:cNvPr>
          <p:cNvCxnSpPr>
            <a:endCxn id="4" idx="2"/>
          </p:cNvCxnSpPr>
          <p:nvPr/>
        </p:nvCxnSpPr>
        <p:spPr>
          <a:xfrm rot="10800000" flipV="1">
            <a:off x="3093142" y="3115811"/>
            <a:ext cx="8336858" cy="1460104"/>
          </a:xfrm>
          <a:prstGeom prst="bentConnector4">
            <a:avLst>
              <a:gd name="adj1" fmla="val -169"/>
              <a:gd name="adj2" fmla="val 236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>
            <a:extLst>
              <a:ext uri="{FF2B5EF4-FFF2-40B4-BE49-F238E27FC236}">
                <a16:creationId xmlns:a16="http://schemas.microsoft.com/office/drawing/2014/main" id="{B0F46F86-0EAD-F635-4D0D-5BF1988C4065}"/>
              </a:ext>
            </a:extLst>
          </p:cNvPr>
          <p:cNvCxnSpPr>
            <a:cxnSpLocks/>
          </p:cNvCxnSpPr>
          <p:nvPr/>
        </p:nvCxnSpPr>
        <p:spPr>
          <a:xfrm rot="5400000" flipH="1">
            <a:off x="5454708" y="2412228"/>
            <a:ext cx="899941" cy="5244894"/>
          </a:xfrm>
          <a:prstGeom prst="bentConnector3">
            <a:avLst>
              <a:gd name="adj1" fmla="val -62727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5AEBBD76-EDD4-8CB7-38A5-7CE470202EBC}"/>
              </a:ext>
            </a:extLst>
          </p:cNvPr>
          <p:cNvSpPr/>
          <p:nvPr/>
        </p:nvSpPr>
        <p:spPr>
          <a:xfrm>
            <a:off x="610038" y="4953913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視內容而定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A5337DA0-C1C3-B9AE-EA11-39F93C0A82D3}"/>
              </a:ext>
            </a:extLst>
          </p:cNvPr>
          <p:cNvCxnSpPr>
            <a:cxnSpLocks/>
            <a:stCxn id="4" idx="1"/>
            <a:endCxn id="156" idx="0"/>
          </p:cNvCxnSpPr>
          <p:nvPr/>
        </p:nvCxnSpPr>
        <p:spPr>
          <a:xfrm rot="10800000" flipV="1">
            <a:off x="1494635" y="4310549"/>
            <a:ext cx="884595" cy="643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>
            <a:extLst>
              <a:ext uri="{FF2B5EF4-FFF2-40B4-BE49-F238E27FC236}">
                <a16:creationId xmlns:a16="http://schemas.microsoft.com/office/drawing/2014/main" id="{FB1366E9-E7E9-CE15-430F-E6BE0C3871EB}"/>
              </a:ext>
            </a:extLst>
          </p:cNvPr>
          <p:cNvSpPr/>
          <p:nvPr/>
        </p:nvSpPr>
        <p:spPr>
          <a:xfrm>
            <a:off x="510397" y="1487894"/>
            <a:ext cx="513183" cy="55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E2701D13-CE56-88EA-29D1-5CA33A2BACC9}"/>
              </a:ext>
            </a:extLst>
          </p:cNvPr>
          <p:cNvSpPr/>
          <p:nvPr/>
        </p:nvSpPr>
        <p:spPr>
          <a:xfrm>
            <a:off x="510397" y="1764702"/>
            <a:ext cx="513183" cy="5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D01E4AD-036E-FA1A-A9B4-32EF5C83A660}"/>
              </a:ext>
            </a:extLst>
          </p:cNvPr>
          <p:cNvSpPr/>
          <p:nvPr/>
        </p:nvSpPr>
        <p:spPr>
          <a:xfrm>
            <a:off x="510396" y="2046711"/>
            <a:ext cx="513183" cy="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124DDA2-70EA-FBB4-F2A9-3EDDABAC5A7C}"/>
              </a:ext>
            </a:extLst>
          </p:cNvPr>
          <p:cNvSpPr txBox="1"/>
          <p:nvPr/>
        </p:nvSpPr>
        <p:spPr>
          <a:xfrm>
            <a:off x="1023579" y="136835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若觸發前格必然觸發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D582D72-9AB5-152A-F9F3-FFBA22BBDCCF}"/>
              </a:ext>
            </a:extLst>
          </p:cNvPr>
          <p:cNvSpPr txBox="1"/>
          <p:nvPr/>
        </p:nvSpPr>
        <p:spPr>
          <a:xfrm>
            <a:off x="1019743" y="16507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經常觸發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D3451E7-E96B-F5F0-7BE3-722BA0345EBD}"/>
              </a:ext>
            </a:extLst>
          </p:cNvPr>
          <p:cNvSpPr txBox="1"/>
          <p:nvPr/>
        </p:nvSpPr>
        <p:spPr>
          <a:xfrm>
            <a:off x="1012448" y="193130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未進行移動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DCEFE02-3988-61E4-72E6-6830601D8573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3349870" y="2762014"/>
            <a:ext cx="791307" cy="1283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6A3A766-4D84-7301-8F3E-9F2F2FCABF40}"/>
              </a:ext>
            </a:extLst>
          </p:cNvPr>
          <p:cNvCxnSpPr>
            <a:cxnSpLocks/>
            <a:stCxn id="91" idx="2"/>
          </p:cNvCxnSpPr>
          <p:nvPr/>
        </p:nvCxnSpPr>
        <p:spPr>
          <a:xfrm rot="16200000" flipH="1">
            <a:off x="8691677" y="800458"/>
            <a:ext cx="470744" cy="25882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3FE8445-7EB0-DFC9-F00B-5E5E598093A2}"/>
              </a:ext>
            </a:extLst>
          </p:cNvPr>
          <p:cNvSpPr/>
          <p:nvPr/>
        </p:nvSpPr>
        <p:spPr>
          <a:xfrm>
            <a:off x="613697" y="5545964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蓄力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詠唱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持續集氣的循環動畫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046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94AA75-2D5A-3D4B-F376-A87809EFCD77}"/>
              </a:ext>
            </a:extLst>
          </p:cNvPr>
          <p:cNvSpPr txBox="1"/>
          <p:nvPr/>
        </p:nvSpPr>
        <p:spPr>
          <a:xfrm>
            <a:off x="394855" y="897097"/>
            <a:ext cx="11554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調整同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6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武器揮動到終點時，身體的搖擺晃動不太喜歡；希望那時刻身體動態可以更堅毅、果決一些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這個動畫需要製作武器刃片的懸浮追尾跟慣性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211C00-6BA1-526E-AA5E-9FAA211C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17" y="2077769"/>
            <a:ext cx="4711715" cy="42314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3036FB7-5A30-BF13-A664-4AB80228767C}"/>
                  </a:ext>
                </a:extLst>
              </p14:cNvPr>
              <p14:cNvContentPartPr/>
              <p14:nvPr/>
            </p14:nvContentPartPr>
            <p14:xfrm>
              <a:off x="6080958" y="3746908"/>
              <a:ext cx="123840" cy="3034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3036FB7-5A30-BF13-A664-4AB8022876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1958" y="3738268"/>
                <a:ext cx="14148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ADB7AB5-6529-2688-B5B8-503669D885F4}"/>
              </a:ext>
            </a:extLst>
          </p:cNvPr>
          <p:cNvGrpSpPr/>
          <p:nvPr/>
        </p:nvGrpSpPr>
        <p:grpSpPr>
          <a:xfrm>
            <a:off x="5528358" y="3454228"/>
            <a:ext cx="695880" cy="340920"/>
            <a:chOff x="5528358" y="3243336"/>
            <a:chExt cx="69588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1891998-3D6F-E669-2E50-4B49F26E5B82}"/>
                    </a:ext>
                  </a:extLst>
                </p14:cNvPr>
                <p14:cNvContentPartPr/>
                <p14:nvPr/>
              </p14:nvContentPartPr>
              <p14:xfrm>
                <a:off x="5888718" y="3451776"/>
                <a:ext cx="335520" cy="132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1891998-3D6F-E669-2E50-4B49F26E5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9718" y="3442776"/>
                  <a:ext cx="353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3053202-6D88-4D8F-5ADA-98C6CDF6CBD5}"/>
                    </a:ext>
                  </a:extLst>
                </p14:cNvPr>
                <p14:cNvContentPartPr/>
                <p14:nvPr/>
              </p14:nvContentPartPr>
              <p14:xfrm>
                <a:off x="5528358" y="3243336"/>
                <a:ext cx="442440" cy="187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3053202-6D88-4D8F-5ADA-98C6CDF6C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9718" y="3234696"/>
                  <a:ext cx="46008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E42DBD-F4F3-FCDB-8DED-D01B69F1DC0A}"/>
              </a:ext>
            </a:extLst>
          </p:cNvPr>
          <p:cNvSpPr txBox="1"/>
          <p:nvPr/>
        </p:nvSpPr>
        <p:spPr>
          <a:xfrm>
            <a:off x="394855" y="202169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27061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A281B5-BC53-FE04-8604-86642B8ED921}"/>
              </a:ext>
            </a:extLst>
          </p:cNvPr>
          <p:cNvSpPr txBox="1"/>
          <p:nvPr/>
        </p:nvSpPr>
        <p:spPr>
          <a:xfrm>
            <a:off x="394855" y="899807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這個動畫需要製作武器刃片的懸浮追尾跟慣性，其他部分沒有問題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B15E3C-E372-38F8-A2D6-222B3F94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49" y="1792756"/>
            <a:ext cx="4848902" cy="39629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9259CD-F524-C630-1FAD-BE8E4D84BDE6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99538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1743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A290FC-65C9-7A7A-5E42-A6AAE692DB1A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85787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5505D0-7ED3-BB45-61E4-F1DAFF53D15D}"/>
              </a:ext>
            </a:extLst>
          </p:cNvPr>
          <p:cNvSpPr txBox="1"/>
          <p:nvPr/>
        </p:nvSpPr>
        <p:spPr>
          <a:xfrm>
            <a:off x="394855" y="2473282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這個動作跟隨終結技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8724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Stun_001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41FD4B-0BA5-F105-22C3-68F4C0F44A10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249924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Support01_001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032499-2408-F1FB-700F-75A8ED5D03F7}"/>
              </a:ext>
            </a:extLst>
          </p:cNvPr>
          <p:cNvSpPr txBox="1"/>
          <p:nvPr/>
        </p:nvSpPr>
        <p:spPr>
          <a:xfrm>
            <a:off x="394855" y="1185654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01_002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這個動畫需要製作武器刃片的懸浮追尾跟慣性，其他部分沒有問題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A53774-6AE1-27A9-D845-07A5A87B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49" y="2093157"/>
            <a:ext cx="4848902" cy="39629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0CD87B-48A3-EEBF-5DF8-4159CD7E33A3}"/>
              </a:ext>
            </a:extLst>
          </p:cNvPr>
          <p:cNvSpPr txBox="1"/>
          <p:nvPr/>
        </p:nvSpPr>
        <p:spPr>
          <a:xfrm>
            <a:off x="394855" y="2093157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51927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細化說明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40531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細化的時候希望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武器攻擊需要有放大、彎曲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等強調力量感的風格化表現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懸浮物件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武器刀刃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與頭髮塊體，除了正常的動畫外，還有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慣性漂浮、延遲追尾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等表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ginpe5295">
            <a:hlinkClick r:id="" action="ppaction://media"/>
            <a:extLst>
              <a:ext uri="{FF2B5EF4-FFF2-40B4-BE49-F238E27FC236}">
                <a16:creationId xmlns:a16="http://schemas.microsoft.com/office/drawing/2014/main" id="{5F9C8494-381E-50BE-6A09-28F4F4FE4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8740" y="2878060"/>
            <a:ext cx="8348705" cy="38612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9FF044-F871-1767-9FE9-BB3D7F6DC8BC}"/>
              </a:ext>
            </a:extLst>
          </p:cNvPr>
          <p:cNvSpPr txBox="1"/>
          <p:nvPr/>
        </p:nvSpPr>
        <p:spPr>
          <a:xfrm>
            <a:off x="930610" y="6431559"/>
            <a:ext cx="341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慣性漂浮、延遲追尾的說明參考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338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DEAD_001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想要延長「從跪地到開始傾倒」的這一個部分的過程時長；也就是說現在版本中，初步失去平衡時的傾倒速度有點太快。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E51B82-555E-F22A-36CA-8DF21757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4" y="2680853"/>
            <a:ext cx="4435042" cy="31586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F0B6D9-9000-DD9C-0821-DCEC78E87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0853"/>
            <a:ext cx="4521366" cy="31586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EEE6EA-3231-DE4C-F84C-9653871C7E6E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236497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HURT_001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沒問題、可繼續推進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E98B88-487C-1DA1-50A3-24EB2613D581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62589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HURT_002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FEF95F-8196-A3A7-7E84-C5E14445AC9C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46002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IDLE_001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希望武器隨著擺幅，刀刃片能展現懸浮的動態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風吹動衣服後，使得後擺的輪廓變得太蓬了，希望可以調整後擺動態，讓剪影縮回來一點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不是純正面吹蓬、而是風向有點角度使得不會兩側一起蓬起； 或是兩側後擺的飄動頻率錯開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4EC53E-B0E9-07D7-503F-9B002CAA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65" y="2692736"/>
            <a:ext cx="4305901" cy="3934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410F68C-432E-72F9-69F7-50BE537E21B4}"/>
                  </a:ext>
                </a:extLst>
              </p14:cNvPr>
              <p14:cNvContentPartPr/>
              <p14:nvPr/>
            </p14:nvContentPartPr>
            <p14:xfrm>
              <a:off x="1295322" y="3581931"/>
              <a:ext cx="384120" cy="3798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410F68C-432E-72F9-69F7-50BE537E21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322" y="3572931"/>
                <a:ext cx="4017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9ADA296-980F-1E54-496B-823EDC423CC7}"/>
                  </a:ext>
                </a:extLst>
              </p14:cNvPr>
              <p14:cNvContentPartPr/>
              <p14:nvPr/>
            </p14:nvContentPartPr>
            <p14:xfrm>
              <a:off x="1855482" y="4191051"/>
              <a:ext cx="78840" cy="1422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9ADA296-980F-1E54-496B-823EDC423C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6842" y="4182411"/>
                <a:ext cx="964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AB4C518-DA7F-5D00-2F83-7433CE0A35EC}"/>
                  </a:ext>
                </a:extLst>
              </p14:cNvPr>
              <p14:cNvContentPartPr/>
              <p14:nvPr/>
            </p14:nvContentPartPr>
            <p14:xfrm>
              <a:off x="1563882" y="4770291"/>
              <a:ext cx="87840" cy="1630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AB4C518-DA7F-5D00-2F83-7433CE0A35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5242" y="4761651"/>
                <a:ext cx="10548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5A14B4F8-916F-B67B-687F-CE02AA976506}"/>
              </a:ext>
            </a:extLst>
          </p:cNvPr>
          <p:cNvGrpSpPr/>
          <p:nvPr/>
        </p:nvGrpSpPr>
        <p:grpSpPr>
          <a:xfrm>
            <a:off x="1015602" y="3216531"/>
            <a:ext cx="320400" cy="321120"/>
            <a:chOff x="1015602" y="3216531"/>
            <a:chExt cx="32040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0884DAF-5DB0-2AB3-678E-8F4815EB3F8A}"/>
                    </a:ext>
                  </a:extLst>
                </p14:cNvPr>
                <p14:cNvContentPartPr/>
                <p14:nvPr/>
              </p14:nvContentPartPr>
              <p14:xfrm>
                <a:off x="1015602" y="3216531"/>
                <a:ext cx="320400" cy="321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0884DAF-5DB0-2AB3-678E-8F4815EB3F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962" y="3207531"/>
                  <a:ext cx="338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43FCA6C-B554-F49B-1767-9CA49BAFF937}"/>
                    </a:ext>
                  </a:extLst>
                </p14:cNvPr>
                <p14:cNvContentPartPr/>
                <p14:nvPr/>
              </p14:nvContentPartPr>
              <p14:xfrm>
                <a:off x="1175802" y="3314811"/>
                <a:ext cx="7920" cy="137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43FCA6C-B554-F49B-1767-9CA49BAFF9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7162" y="3306171"/>
                  <a:ext cx="25560" cy="155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789EC4E-10AF-DF6C-74D4-07284E9398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8612" y="2692735"/>
            <a:ext cx="4385004" cy="33100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48966ED-F9C0-8EBE-10CF-323572A732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2966" y="2839915"/>
            <a:ext cx="3162858" cy="3162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CFB98A3E-D12C-58A4-F384-50F34FA30561}"/>
                  </a:ext>
                </a:extLst>
              </p14:cNvPr>
              <p14:cNvContentPartPr/>
              <p14:nvPr/>
            </p14:nvContentPartPr>
            <p14:xfrm>
              <a:off x="6907002" y="4350171"/>
              <a:ext cx="159840" cy="6897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CFB98A3E-D12C-58A4-F384-50F34FA305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98002" y="4341531"/>
                <a:ext cx="17748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9ED9F222-B900-FBDC-0274-910D3725AA5B}"/>
                  </a:ext>
                </a:extLst>
              </p14:cNvPr>
              <p14:cNvContentPartPr/>
              <p14:nvPr/>
            </p14:nvContentPartPr>
            <p14:xfrm>
              <a:off x="7574082" y="4179531"/>
              <a:ext cx="365760" cy="31032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9ED9F222-B900-FBDC-0274-910D3725AA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65082" y="4170891"/>
                <a:ext cx="3834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20676BD-70D0-47D0-33C8-D9EDF209FE01}"/>
                  </a:ext>
                </a:extLst>
              </p14:cNvPr>
              <p14:cNvContentPartPr/>
              <p14:nvPr/>
            </p14:nvContentPartPr>
            <p14:xfrm>
              <a:off x="6994122" y="4724211"/>
              <a:ext cx="153360" cy="1116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20676BD-70D0-47D0-33C8-D9EDF209FE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85122" y="4715571"/>
                <a:ext cx="171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442DBD11-03F3-2764-AE8D-4B8871C7A3B3}"/>
                  </a:ext>
                </a:extLst>
              </p14:cNvPr>
              <p14:cNvContentPartPr/>
              <p14:nvPr/>
            </p14:nvContentPartPr>
            <p14:xfrm>
              <a:off x="7366722" y="5173851"/>
              <a:ext cx="223920" cy="12672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442DBD11-03F3-2764-AE8D-4B8871C7A3B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58082" y="5165211"/>
                <a:ext cx="241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310035A-4921-94C9-9CC4-36A112B6BC37}"/>
                  </a:ext>
                </a:extLst>
              </p14:cNvPr>
              <p14:cNvContentPartPr/>
              <p14:nvPr/>
            </p14:nvContentPartPr>
            <p14:xfrm>
              <a:off x="6729522" y="5335491"/>
              <a:ext cx="225360" cy="37368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310035A-4921-94C9-9CC4-36A112B6BC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0882" y="5326491"/>
                <a:ext cx="2430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8D3F6A8B-2E1C-D4BA-0D90-6D73C8B5E8B2}"/>
                  </a:ext>
                </a:extLst>
              </p14:cNvPr>
              <p14:cNvContentPartPr/>
              <p14:nvPr/>
            </p14:nvContentPartPr>
            <p14:xfrm>
              <a:off x="7727802" y="5281491"/>
              <a:ext cx="26640" cy="46584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8D3F6A8B-2E1C-D4BA-0D90-6D73C8B5E8B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8802" y="5272491"/>
                <a:ext cx="442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E060D7C5-7E16-3BDD-B688-6C8676EBF8B6}"/>
                  </a:ext>
                </a:extLst>
              </p14:cNvPr>
              <p14:cNvContentPartPr/>
              <p14:nvPr/>
            </p14:nvContentPartPr>
            <p14:xfrm>
              <a:off x="7527282" y="5481651"/>
              <a:ext cx="180000" cy="1227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E060D7C5-7E16-3BDD-B688-6C8676EBF8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18282" y="5473011"/>
                <a:ext cx="197640" cy="1404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9E6F4B3-0897-3CCF-8939-BCD86176BBA7}"/>
              </a:ext>
            </a:extLst>
          </p:cNvPr>
          <p:cNvSpPr txBox="1"/>
          <p:nvPr/>
        </p:nvSpPr>
        <p:spPr>
          <a:xfrm>
            <a:off x="394855" y="2311080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82519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MOVE_001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20085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本動畫可開始繼續推進了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798073-8582-9A01-5DB5-B7DC5293D316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58445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PlanMove</a:t>
            </a:r>
            <a:r>
              <a:rPr lang="en-US" altLang="zh-TW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本動作可以繼續細調了；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武器在放到肩上的過程中，希望刀刃是能表現懸浮延遲感與慣性的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381CE7-7103-22D4-BF88-4ABAD195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65" y="2692996"/>
            <a:ext cx="3458058" cy="3524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734C8A0-FA7E-215C-740D-195124053314}"/>
                  </a:ext>
                </a:extLst>
              </p14:cNvPr>
              <p14:cNvContentPartPr/>
              <p14:nvPr/>
            </p14:nvContentPartPr>
            <p14:xfrm>
              <a:off x="3458718" y="2222736"/>
              <a:ext cx="3241440" cy="12247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734C8A0-FA7E-215C-740D-1951240533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9718" y="2213736"/>
                <a:ext cx="3259080" cy="12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D3A45784-90E3-920C-9B56-3FDA87B0EE09}"/>
                  </a:ext>
                </a:extLst>
              </p14:cNvPr>
              <p14:cNvContentPartPr/>
              <p14:nvPr/>
            </p14:nvContentPartPr>
            <p14:xfrm>
              <a:off x="4399758" y="2340456"/>
              <a:ext cx="720000" cy="4471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D3A45784-90E3-920C-9B56-3FDA87B0EE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0758" y="2331816"/>
                <a:ext cx="7376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E816F51-D1E7-EF00-C216-C6015AF798FC}"/>
                  </a:ext>
                </a:extLst>
              </p14:cNvPr>
              <p14:cNvContentPartPr/>
              <p14:nvPr/>
            </p14:nvContentPartPr>
            <p14:xfrm>
              <a:off x="5216958" y="2442336"/>
              <a:ext cx="423720" cy="13896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E816F51-D1E7-EF00-C216-C6015AF798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8318" y="2433336"/>
                <a:ext cx="4413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0E12BFC-F6DF-64C7-DCE0-1FDA181116DF}"/>
                  </a:ext>
                </a:extLst>
              </p14:cNvPr>
              <p14:cNvContentPartPr/>
              <p14:nvPr/>
            </p14:nvContentPartPr>
            <p14:xfrm>
              <a:off x="5678838" y="2328936"/>
              <a:ext cx="223200" cy="10512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0E12BFC-F6DF-64C7-DCE0-1FDA181116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9838" y="2320296"/>
                <a:ext cx="2408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AF2993D-0FDE-016B-0269-B3F32E66C661}"/>
                  </a:ext>
                </a:extLst>
              </p14:cNvPr>
              <p14:cNvContentPartPr/>
              <p14:nvPr/>
            </p14:nvContentPartPr>
            <p14:xfrm>
              <a:off x="4978278" y="2400216"/>
              <a:ext cx="138240" cy="10188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AF2993D-0FDE-016B-0269-B3F32E66C6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69278" y="2391216"/>
                <a:ext cx="15588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DC66C997-4E82-42D0-C7A4-9CD5688F872A}"/>
              </a:ext>
            </a:extLst>
          </p:cNvPr>
          <p:cNvGrpSpPr/>
          <p:nvPr/>
        </p:nvGrpSpPr>
        <p:grpSpPr>
          <a:xfrm>
            <a:off x="4398678" y="2852736"/>
            <a:ext cx="1157040" cy="573120"/>
            <a:chOff x="4398678" y="2852736"/>
            <a:chExt cx="115704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E23972E-E87F-5626-741B-1F39079A0220}"/>
                    </a:ext>
                  </a:extLst>
                </p14:cNvPr>
                <p14:cNvContentPartPr/>
                <p14:nvPr/>
              </p14:nvContentPartPr>
              <p14:xfrm>
                <a:off x="4412358" y="3027336"/>
                <a:ext cx="14400" cy="251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E23972E-E87F-5626-741B-1F39079A02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3718" y="3018336"/>
                  <a:ext cx="32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2F6268F-9E39-F9D9-60C8-B37E4805142C}"/>
                    </a:ext>
                  </a:extLst>
                </p14:cNvPr>
                <p14:cNvContentPartPr/>
                <p14:nvPr/>
              </p14:nvContentPartPr>
              <p14:xfrm>
                <a:off x="4398678" y="3013296"/>
                <a:ext cx="169560" cy="256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2F6268F-9E39-F9D9-60C8-B37E480514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90038" y="3004656"/>
                  <a:ext cx="187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77FFF3E-F958-698F-BA05-4767D4ECE221}"/>
                    </a:ext>
                  </a:extLst>
                </p14:cNvPr>
                <p14:cNvContentPartPr/>
                <p14:nvPr/>
              </p14:nvContentPartPr>
              <p14:xfrm>
                <a:off x="4611078" y="2988096"/>
                <a:ext cx="91800" cy="216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77FFF3E-F958-698F-BA05-4767D4ECE2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02438" y="2979456"/>
                  <a:ext cx="109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CE9A878-BBA3-0DF2-DE26-D7BDFD036062}"/>
                    </a:ext>
                  </a:extLst>
                </p14:cNvPr>
                <p14:cNvContentPartPr/>
                <p14:nvPr/>
              </p14:nvContentPartPr>
              <p14:xfrm>
                <a:off x="4643478" y="2938416"/>
                <a:ext cx="62640" cy="1652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CE9A878-BBA3-0DF2-DE26-D7BDFD0360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4838" y="2929776"/>
                  <a:ext cx="80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C24D19E-1F1C-777B-C445-1D47690F2B6F}"/>
                    </a:ext>
                  </a:extLst>
                </p14:cNvPr>
                <p14:cNvContentPartPr/>
                <p14:nvPr/>
              </p14:nvContentPartPr>
              <p14:xfrm>
                <a:off x="4595238" y="3097536"/>
                <a:ext cx="210240" cy="328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C24D19E-1F1C-777B-C445-1D47690F2B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86238" y="3088896"/>
                  <a:ext cx="2278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5F0C91F-9C45-98EB-6D22-AF2F084CAF0E}"/>
                    </a:ext>
                  </a:extLst>
                </p14:cNvPr>
                <p14:cNvContentPartPr/>
                <p14:nvPr/>
              </p14:nvContentPartPr>
              <p14:xfrm>
                <a:off x="4856238" y="2965416"/>
                <a:ext cx="11520" cy="333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5F0C91F-9C45-98EB-6D22-AF2F084CAF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47598" y="2956416"/>
                  <a:ext cx="29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691430A-FBD7-BD2E-C373-10B37FCCA605}"/>
                    </a:ext>
                  </a:extLst>
                </p14:cNvPr>
                <p14:cNvContentPartPr/>
                <p14:nvPr/>
              </p14:nvContentPartPr>
              <p14:xfrm>
                <a:off x="4848318" y="2908896"/>
                <a:ext cx="350280" cy="458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691430A-FBD7-BD2E-C373-10B37FCCA6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39678" y="2900256"/>
                  <a:ext cx="367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D0E2610-BF17-0D16-4398-86DF02B14D7C}"/>
                    </a:ext>
                  </a:extLst>
                </p14:cNvPr>
                <p14:cNvContentPartPr/>
                <p14:nvPr/>
              </p14:nvContentPartPr>
              <p14:xfrm>
                <a:off x="5053518" y="2996016"/>
                <a:ext cx="46800" cy="22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D0E2610-BF17-0D16-4398-86DF02B14D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44878" y="2987016"/>
                  <a:ext cx="64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3F628F0-ADB1-EE0F-E3BF-5511FB000FB5}"/>
                    </a:ext>
                  </a:extLst>
                </p14:cNvPr>
                <p14:cNvContentPartPr/>
                <p14:nvPr/>
              </p14:nvContentPartPr>
              <p14:xfrm>
                <a:off x="4966758" y="3039576"/>
                <a:ext cx="178560" cy="2127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3F628F0-ADB1-EE0F-E3BF-5511FB000F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8118" y="3030576"/>
                  <a:ext cx="196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4A2734C-C6C9-9043-1295-2B55BD457D83}"/>
                    </a:ext>
                  </a:extLst>
                </p14:cNvPr>
                <p14:cNvContentPartPr/>
                <p14:nvPr/>
              </p14:nvContentPartPr>
              <p14:xfrm>
                <a:off x="5350158" y="2858856"/>
                <a:ext cx="69120" cy="96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4A2734C-C6C9-9043-1295-2B55BD457D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1158" y="2850216"/>
                  <a:ext cx="86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0E7FD8F-A139-DF67-F9B4-5E9E7DE5DA76}"/>
                    </a:ext>
                  </a:extLst>
                </p14:cNvPr>
                <p14:cNvContentPartPr/>
                <p14:nvPr/>
              </p14:nvContentPartPr>
              <p14:xfrm>
                <a:off x="5258718" y="2852736"/>
                <a:ext cx="280800" cy="4615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0E7FD8F-A139-DF67-F9B4-5E9E7DE5DA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50078" y="2844096"/>
                  <a:ext cx="2984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A0D4D0C-C6C3-A0C3-43D1-49D48A84FE3F}"/>
                    </a:ext>
                  </a:extLst>
                </p14:cNvPr>
                <p14:cNvContentPartPr/>
                <p14:nvPr/>
              </p14:nvContentPartPr>
              <p14:xfrm>
                <a:off x="5371758" y="3154776"/>
                <a:ext cx="183960" cy="1162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A0D4D0C-C6C3-A0C3-43D1-49D48A84FE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2758" y="3146136"/>
                  <a:ext cx="201600" cy="13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F67626D-D08A-4995-BFC4-52375695FFFD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62792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12938</TotalTime>
  <Words>1134</Words>
  <Application>Microsoft Office PowerPoint</Application>
  <PresentationFormat>宽屏</PresentationFormat>
  <Paragraphs>131</Paragraphs>
  <Slides>25</Slides>
  <Notes>23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Office 主题​​</vt:lpstr>
      <vt:lpstr>PROJECT:RT 戰士動畫三版反饋</vt:lpstr>
      <vt:lpstr>動畫銜接圖一 操作角色行動時</vt:lpstr>
      <vt:lpstr>~細化說明~</vt:lpstr>
      <vt:lpstr>DEAD_001</vt:lpstr>
      <vt:lpstr>HURT_001</vt:lpstr>
      <vt:lpstr>HURT_002</vt:lpstr>
      <vt:lpstr>IDLE_001</vt:lpstr>
      <vt:lpstr>MOVE_001</vt:lpstr>
      <vt:lpstr>PlanMove_001</vt:lpstr>
      <vt:lpstr>Terminate_001</vt:lpstr>
      <vt:lpstr>Terminate_002</vt:lpstr>
      <vt:lpstr>Terminate_003</vt:lpstr>
      <vt:lpstr>Push_001</vt:lpstr>
      <vt:lpstr>Dead_Omega_001</vt:lpstr>
      <vt:lpstr>Prepare01_001</vt:lpstr>
      <vt:lpstr>Prepare02_001</vt:lpstr>
      <vt:lpstr>Prepare_003</vt:lpstr>
      <vt:lpstr>Relax_001</vt:lpstr>
      <vt:lpstr>Relax_002</vt:lpstr>
      <vt:lpstr>SoulSkill01_001</vt:lpstr>
      <vt:lpstr>SoulSkill01_002</vt:lpstr>
      <vt:lpstr>SoulSkill02_001</vt:lpstr>
      <vt:lpstr>SoulSkill03_001</vt:lpstr>
      <vt:lpstr>Stun_001</vt:lpstr>
      <vt:lpstr>Support01_001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RT主流程架構</dc:title>
  <dc:creator>T172073</dc:creator>
  <cp:lastModifiedBy>T172073</cp:lastModifiedBy>
  <cp:revision>1298</cp:revision>
  <dcterms:created xsi:type="dcterms:W3CDTF">2022-05-21T14:24:12Z</dcterms:created>
  <dcterms:modified xsi:type="dcterms:W3CDTF">2023-11-20T17:33:20Z</dcterms:modified>
</cp:coreProperties>
</file>